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5" r:id="rId3"/>
    <p:sldId id="315" r:id="rId4"/>
    <p:sldId id="307" r:id="rId5"/>
    <p:sldId id="313" r:id="rId6"/>
    <p:sldId id="312" r:id="rId7"/>
    <p:sldId id="3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商品详细页：多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</a:rPr>
              <a:t>查询的代码技巧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怎么调用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05" y="3044010"/>
            <a:ext cx="895124" cy="83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95070" y="2248930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取课程详细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95070" y="3649363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取课程计数表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60141" y="3044010"/>
            <a:ext cx="3632886" cy="418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0842" y="2248930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次请求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0141" y="3649363"/>
            <a:ext cx="4534929" cy="50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CourseCounts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count_id</a:t>
            </a:r>
            <a:r>
              <a:rPr lang="en-US" altLang="zh-CN" dirty="0">
                <a:solidFill>
                  <a:schemeClr val="bg1"/>
                </a:solidFill>
              </a:rPr>
              <a:t>=1;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=2;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</a:rPr>
              <a:t>count_key</a:t>
            </a:r>
            <a:r>
              <a:rPr lang="en-US" altLang="zh-CN" dirty="0">
                <a:solidFill>
                  <a:schemeClr val="bg1"/>
                </a:solidFill>
              </a:rPr>
              <a:t>=3;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count_value</a:t>
            </a:r>
            <a:r>
              <a:rPr lang="en-US" altLang="zh-CN" dirty="0">
                <a:solidFill>
                  <a:schemeClr val="bg1"/>
                </a:solidFill>
              </a:rPr>
              <a:t>=4;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请求参数修改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DetailRequest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 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uri</a:t>
            </a:r>
            <a:r>
              <a:rPr lang="en-US" altLang="zh-CN" dirty="0">
                <a:solidFill>
                  <a:schemeClr val="bg1"/>
                </a:solidFill>
              </a:rPr>
              <a:t>:"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=1;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header:"fetch_type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fetch_type=2;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我们约定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5" y="1285103"/>
            <a:ext cx="11491783" cy="528869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对于</a:t>
            </a:r>
            <a:r>
              <a:rPr lang="en-US" altLang="zh-CN" dirty="0" err="1" smtClean="0">
                <a:solidFill>
                  <a:schemeClr val="bg1"/>
                </a:solidFill>
              </a:rPr>
              <a:t>fetch_type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、无参数或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1,</a:t>
            </a:r>
            <a:r>
              <a:rPr lang="zh-CN" altLang="en-US" dirty="0" smtClean="0">
                <a:solidFill>
                  <a:schemeClr val="bg1"/>
                </a:solidFill>
              </a:rPr>
              <a:t>只取课程详细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只取计数表内容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3 </a:t>
            </a:r>
            <a:r>
              <a:rPr lang="zh-CN" altLang="en-US" dirty="0" smtClean="0">
                <a:solidFill>
                  <a:schemeClr val="bg1"/>
                </a:solidFill>
              </a:rPr>
              <a:t>两者都取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响应类型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5" y="1285103"/>
            <a:ext cx="11491783" cy="52886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DetailResponse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CourseModel</a:t>
            </a:r>
            <a:r>
              <a:rPr lang="en-US" altLang="zh-CN" dirty="0">
                <a:solidFill>
                  <a:schemeClr val="bg1"/>
                </a:solidFill>
              </a:rPr>
              <a:t> course=1;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CourseCounts</a:t>
            </a:r>
            <a:r>
              <a:rPr lang="en-US" altLang="zh-CN" dirty="0">
                <a:solidFill>
                  <a:schemeClr val="bg1"/>
                </a:solidFill>
              </a:rPr>
              <a:t> counts=2;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>自定义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商品详细页：多个查询的代码技巧(1)</vt:lpstr>
      <vt:lpstr>怎么调用</vt:lpstr>
      <vt:lpstr>模型</vt:lpstr>
      <vt:lpstr>请求参数修改</vt:lpstr>
      <vt:lpstr>我们约定</vt:lpstr>
      <vt:lpstr>响应类型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1742</cp:revision>
  <dcterms:created xsi:type="dcterms:W3CDTF">2016-05-22T15:40:00Z</dcterms:created>
  <dcterms:modified xsi:type="dcterms:W3CDTF">2020-06-03T13:32:40Z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