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8"/>
  </p:notesMasterIdLst>
  <p:sldIdLst>
    <p:sldId id="305" r:id="rId3"/>
    <p:sldId id="306" r:id="rId4"/>
    <p:sldId id="307" r:id="rId5"/>
    <p:sldId id="308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568" y="2075935"/>
            <a:ext cx="11652421" cy="203886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课程短评功能、表初步设计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有点</a:t>
            </a:r>
            <a:r>
              <a:rPr lang="zh-CN" altLang="en-US" dirty="0" smtClean="0">
                <a:solidFill>
                  <a:schemeClr val="bg1"/>
                </a:solidFill>
              </a:rPr>
              <a:t>类似豆瓣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24" y="1704974"/>
            <a:ext cx="672306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33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讨论表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7" y="1519496"/>
            <a:ext cx="4271834" cy="488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47038" y="2125362"/>
            <a:ext cx="3645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主要</a:t>
            </a:r>
            <a:r>
              <a:rPr lang="zh-CN" altLang="en-US" sz="2400" dirty="0" smtClean="0">
                <a:solidFill>
                  <a:schemeClr val="bg1"/>
                </a:solidFill>
              </a:rPr>
              <a:t>字段说明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course_id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</a:rPr>
              <a:t>课程</a:t>
            </a:r>
            <a:r>
              <a:rPr lang="en-US" altLang="zh-CN" sz="2400" dirty="0" smtClean="0">
                <a:solidFill>
                  <a:schemeClr val="bg1"/>
                </a:solidFill>
              </a:rPr>
              <a:t>ID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course_did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</a:rPr>
              <a:t>课时</a:t>
            </a:r>
            <a:r>
              <a:rPr lang="en-US" altLang="zh-CN" sz="2400" dirty="0" smtClean="0">
                <a:solidFill>
                  <a:schemeClr val="bg1"/>
                </a:solidFill>
              </a:rPr>
              <a:t>ID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likes:</a:t>
            </a:r>
            <a:r>
              <a:rPr lang="zh-CN" altLang="en-US" sz="2400" dirty="0" smtClean="0">
                <a:solidFill>
                  <a:schemeClr val="bg1"/>
                </a:solidFill>
              </a:rPr>
              <a:t>认同人数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unlikes</a:t>
            </a:r>
            <a:r>
              <a:rPr lang="zh-CN" altLang="en-US" sz="2400" dirty="0" smtClean="0">
                <a:solidFill>
                  <a:schemeClr val="bg1"/>
                </a:solidFill>
              </a:rPr>
              <a:t>：与上面相反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 smtClean="0">
                <a:solidFill>
                  <a:schemeClr val="bg1"/>
                </a:solidFill>
              </a:rPr>
              <a:t>user_id</a:t>
            </a:r>
            <a:r>
              <a:rPr lang="en-US" altLang="zh-CN" sz="2400" dirty="0" smtClean="0">
                <a:solidFill>
                  <a:schemeClr val="bg1"/>
                </a:solidFill>
              </a:rPr>
              <a:t>:</a:t>
            </a:r>
            <a:r>
              <a:rPr lang="zh-CN" altLang="en-US" sz="2400" dirty="0" smtClean="0">
                <a:solidFill>
                  <a:schemeClr val="bg1"/>
                </a:solidFill>
              </a:rPr>
              <a:t>发表者</a:t>
            </a:r>
            <a:r>
              <a:rPr lang="en-US" altLang="zh-CN" sz="2400" dirty="0" smtClean="0">
                <a:solidFill>
                  <a:schemeClr val="bg1"/>
                </a:solidFill>
              </a:rPr>
              <a:t>ID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0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讨论回复表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0" y="2003726"/>
            <a:ext cx="3737275" cy="427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9330" y="1594021"/>
            <a:ext cx="364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回复只有内容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没有标题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6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欢迎加入我们的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程序员在囧途教育</a:t>
            </a:r>
            <a:r>
              <a:rPr lang="en-US" altLang="zh-CN" dirty="0" smtClean="0">
                <a:solidFill>
                  <a:schemeClr val="bg1"/>
                </a:solidFill>
              </a:rPr>
              <a:t>QQ</a:t>
            </a:r>
            <a:r>
              <a:rPr lang="zh-CN" altLang="en-US" dirty="0" smtClean="0">
                <a:solidFill>
                  <a:schemeClr val="bg1"/>
                </a:solidFill>
              </a:rPr>
              <a:t>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、主群：</a:t>
            </a:r>
            <a:r>
              <a:rPr lang="en-US" altLang="zh-CN" dirty="0">
                <a:solidFill>
                  <a:schemeClr val="bg1"/>
                </a:solidFill>
              </a:rPr>
              <a:t>606976586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18431</TotalTime>
  <Words>64</Words>
  <Application>Microsoft Office PowerPoint</Application>
  <PresentationFormat>自定义</PresentationFormat>
  <Paragraphs>22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</vt:lpstr>
      <vt:lpstr>3_Office 主题​​</vt:lpstr>
      <vt:lpstr>课程短评功能、表初步设计</vt:lpstr>
      <vt:lpstr>有点类似豆瓣</vt:lpstr>
      <vt:lpstr>讨论表</vt:lpstr>
      <vt:lpstr>讨论回复表</vt:lpstr>
      <vt:lpstr>欢迎加入我们的QQ群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1790</cp:revision>
  <dcterms:created xsi:type="dcterms:W3CDTF">2016-05-22T15:40:23Z</dcterms:created>
  <dcterms:modified xsi:type="dcterms:W3CDTF">2020-05-16T07:31:26Z</dcterms:modified>
</cp:coreProperties>
</file>