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6" r:id="rId4"/>
    <p:sldId id="307" r:id="rId5"/>
    <p:sldId id="30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课程</a:t>
            </a:r>
            <a:r>
              <a:rPr lang="zh-CN" altLang="en-US" dirty="0" smtClean="0">
                <a:solidFill>
                  <a:schemeClr val="bg1"/>
                </a:solidFill>
              </a:rPr>
              <a:t>测试数据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配置前端</a:t>
            </a:r>
            <a:r>
              <a:rPr lang="zh-CN" altLang="en-US" dirty="0" smtClean="0">
                <a:solidFill>
                  <a:schemeClr val="bg1"/>
                </a:solidFill>
              </a:rPr>
              <a:t>路由、拆分首页和列表页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Course.proto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2087429"/>
            <a:ext cx="9617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message </a:t>
            </a:r>
            <a:r>
              <a:rPr lang="en-US" altLang="zh-CN" sz="3600" dirty="0" err="1">
                <a:solidFill>
                  <a:schemeClr val="bg1"/>
                </a:solidFill>
              </a:rPr>
              <a:t>ListRequest</a:t>
            </a:r>
            <a:r>
              <a:rPr lang="en-US" altLang="zh-CN" sz="3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   // @</a:t>
            </a:r>
            <a:r>
              <a:rPr lang="en-US" altLang="zh-CN" sz="3600" dirty="0" err="1">
                <a:solidFill>
                  <a:schemeClr val="bg1"/>
                </a:solidFill>
              </a:rPr>
              <a:t>inject_tag</a:t>
            </a:r>
            <a:r>
              <a:rPr lang="en-US" altLang="zh-CN" sz="3600" dirty="0">
                <a:solidFill>
                  <a:schemeClr val="bg1"/>
                </a:solidFill>
              </a:rPr>
              <a:t>: </a:t>
            </a:r>
            <a:r>
              <a:rPr lang="en-US" altLang="zh-CN" sz="3600" dirty="0" err="1">
                <a:solidFill>
                  <a:schemeClr val="bg1"/>
                </a:solidFill>
              </a:rPr>
              <a:t>form:"size</a:t>
            </a:r>
            <a:r>
              <a:rPr lang="en-US" altLang="zh-CN" sz="3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   int32 size = 1;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今天课件中有个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course_main</a:t>
            </a:r>
            <a:r>
              <a:rPr lang="zh-CN" altLang="en-US" sz="3600" dirty="0" smtClean="0">
                <a:solidFill>
                  <a:schemeClr val="bg1"/>
                </a:solidFill>
              </a:rPr>
              <a:t>表。有两千多数据，请导入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前端、设置</a:t>
            </a:r>
            <a:r>
              <a:rPr lang="zh-CN" altLang="en-US" dirty="0">
                <a:solidFill>
                  <a:schemeClr val="bg1"/>
                </a:solidFill>
              </a:rPr>
              <a:t>路由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2087429"/>
            <a:ext cx="9617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npm</a:t>
            </a:r>
            <a:r>
              <a:rPr lang="en-US" altLang="zh-CN" sz="3600" dirty="0">
                <a:solidFill>
                  <a:schemeClr val="bg1"/>
                </a:solidFill>
              </a:rPr>
              <a:t> install --save  @</a:t>
            </a:r>
            <a:r>
              <a:rPr lang="en-US" altLang="zh-CN" sz="3600" dirty="0" err="1">
                <a:solidFill>
                  <a:schemeClr val="bg1"/>
                </a:solidFill>
              </a:rPr>
              <a:t>nuxtjs</a:t>
            </a:r>
            <a:r>
              <a:rPr lang="en-US" altLang="zh-CN" sz="3600" dirty="0">
                <a:solidFill>
                  <a:schemeClr val="bg1"/>
                </a:solidFill>
              </a:rPr>
              <a:t>/router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修改</a:t>
            </a:r>
            <a:r>
              <a:rPr lang="en-US" altLang="zh-CN" sz="3600" dirty="0">
                <a:solidFill>
                  <a:schemeClr val="bg1"/>
                </a:solidFill>
              </a:rPr>
              <a:t>nuxt.config.js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modules: [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   '@</a:t>
            </a:r>
            <a:r>
              <a:rPr lang="en-US" altLang="zh-CN" sz="3600" dirty="0" err="1">
                <a:solidFill>
                  <a:schemeClr val="bg1"/>
                </a:solidFill>
              </a:rPr>
              <a:t>nuxtjs</a:t>
            </a:r>
            <a:r>
              <a:rPr lang="en-US" altLang="zh-CN" sz="3600" dirty="0">
                <a:solidFill>
                  <a:schemeClr val="bg1"/>
                </a:solidFill>
              </a:rPr>
              <a:t>/router'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 ],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路由文件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2044"/>
            <a:ext cx="12060194" cy="59559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 from "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from "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CourseList</a:t>
            </a:r>
            <a:r>
              <a:rPr lang="en-US" altLang="zh-CN" dirty="0">
                <a:solidFill>
                  <a:schemeClr val="bg1"/>
                </a:solidFill>
              </a:rPr>
              <a:t> from "~/pages/course/</a:t>
            </a:r>
            <a:r>
              <a:rPr lang="en-US" altLang="zh-CN" dirty="0" err="1">
                <a:solidFill>
                  <a:schemeClr val="bg1"/>
                </a:solidFill>
              </a:rPr>
              <a:t>index.vue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Index from "~/pages/</a:t>
            </a:r>
            <a:r>
              <a:rPr lang="en-US" altLang="zh-CN" dirty="0" err="1">
                <a:solidFill>
                  <a:schemeClr val="bg1"/>
                </a:solidFill>
              </a:rPr>
              <a:t>index.vue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Vue.use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CourseRouterConfig</a:t>
            </a:r>
            <a:r>
              <a:rPr lang="en-US" altLang="zh-CN" dirty="0">
                <a:solidFill>
                  <a:schemeClr val="bg1"/>
                </a:solidFill>
              </a:rPr>
              <a:t>={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routes:[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{path:"/",</a:t>
            </a:r>
            <a:r>
              <a:rPr lang="en-US" altLang="zh-CN" dirty="0" err="1">
                <a:solidFill>
                  <a:schemeClr val="bg1"/>
                </a:solidFill>
              </a:rPr>
              <a:t>name:"index</a:t>
            </a:r>
            <a:r>
              <a:rPr lang="en-US" altLang="zh-CN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component:Index</a:t>
            </a:r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{path:"/course",name:"</a:t>
            </a:r>
            <a:r>
              <a:rPr lang="en-US" altLang="zh-CN" dirty="0" err="1">
                <a:solidFill>
                  <a:schemeClr val="bg1"/>
                </a:solidFill>
              </a:rPr>
              <a:t>courselist</a:t>
            </a:r>
            <a:r>
              <a:rPr lang="en-US" altLang="zh-CN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component:CourseList</a:t>
            </a:r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export function </a:t>
            </a:r>
            <a:r>
              <a:rPr lang="en-US" altLang="zh-CN" dirty="0" err="1">
                <a:solidFill>
                  <a:schemeClr val="bg1"/>
                </a:solidFill>
              </a:rPr>
              <a:t>createRouter</a:t>
            </a:r>
            <a:r>
              <a:rPr lang="en-US" altLang="zh-CN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return new </a:t>
            </a:r>
            <a:r>
              <a:rPr lang="en-US" altLang="zh-CN" dirty="0" err="1">
                <a:solidFill>
                  <a:schemeClr val="bg1"/>
                </a:solidFill>
              </a:rPr>
              <a:t>VueRouter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mode: 'history',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routes: </a:t>
            </a:r>
            <a:r>
              <a:rPr lang="en-US" altLang="zh-CN" dirty="0" err="1">
                <a:solidFill>
                  <a:schemeClr val="bg1"/>
                </a:solidFill>
              </a:rPr>
              <a:t>CourseRouterConfig.routes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})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5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18484</TotalTime>
  <Words>174</Words>
  <Application>Microsoft Office PowerPoint</Application>
  <PresentationFormat>自定义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课程测试数据、配置前端路由、拆分首页和列表页</vt:lpstr>
      <vt:lpstr>Course.proto</vt:lpstr>
      <vt:lpstr>前端、设置路由</vt:lpstr>
      <vt:lpstr>路由文件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1799</cp:revision>
  <dcterms:created xsi:type="dcterms:W3CDTF">2016-05-22T15:40:23Z</dcterms:created>
  <dcterms:modified xsi:type="dcterms:W3CDTF">2020-05-17T05:16:44Z</dcterms:modified>
</cp:coreProperties>
</file>