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05" r:id="rId3"/>
    <p:sldId id="307" r:id="rId4"/>
    <p:sldId id="308" r:id="rId5"/>
    <p:sldId id="309" r:id="rId6"/>
    <p:sldId id="31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xt/nuxt.js/blob/dev/packages/vue-app/template/components/nuxt-error.v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课程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r>
              <a:rPr lang="zh-CN" altLang="en-US" dirty="0">
                <a:solidFill>
                  <a:schemeClr val="bg1"/>
                </a:solidFill>
              </a:rPr>
              <a:t>分</a:t>
            </a:r>
            <a:r>
              <a:rPr lang="zh-CN" altLang="en-US" dirty="0" smtClean="0">
                <a:solidFill>
                  <a:schemeClr val="bg1"/>
                </a:solidFill>
              </a:rPr>
              <a:t>页码的生成、监听</a:t>
            </a:r>
            <a:r>
              <a:rPr lang="en-US" altLang="zh-CN" dirty="0" smtClean="0">
                <a:solidFill>
                  <a:schemeClr val="bg1"/>
                </a:solidFill>
              </a:rPr>
              <a:t>page</a:t>
            </a:r>
            <a:r>
              <a:rPr lang="zh-CN" altLang="en-US" dirty="0" smtClean="0">
                <a:solidFill>
                  <a:schemeClr val="bg1"/>
                </a:solidFill>
              </a:rPr>
              <a:t>参数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具体看视频说明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281" y="1519881"/>
            <a:ext cx="11850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这个部分在课前写好了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</a:rPr>
              <a:t>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2044"/>
            <a:ext cx="12060194" cy="595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两步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watchQuery</a:t>
            </a:r>
            <a:r>
              <a:rPr lang="en-US" altLang="zh-CN" dirty="0">
                <a:solidFill>
                  <a:schemeClr val="bg1"/>
                </a:solidFill>
              </a:rPr>
              <a:t>: ['page</a:t>
            </a:r>
            <a:r>
              <a:rPr lang="en-US" altLang="zh-CN" dirty="0" smtClean="0">
                <a:solidFill>
                  <a:schemeClr val="bg1"/>
                </a:solidFill>
              </a:rPr>
              <a:t>'],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、解构</a:t>
            </a:r>
            <a:r>
              <a:rPr lang="en-US" altLang="zh-CN" dirty="0" smtClean="0">
                <a:solidFill>
                  <a:schemeClr val="bg1"/>
                </a:solidFill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</a:rPr>
              <a:t>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asyncData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en-US" altLang="zh-CN" dirty="0" err="1">
                <a:solidFill>
                  <a:schemeClr val="bg1"/>
                </a:solidFill>
              </a:rPr>
              <a:t>error,query</a:t>
            </a:r>
            <a:r>
              <a:rPr lang="en-US" altLang="zh-CN" dirty="0" smtClean="0">
                <a:solidFill>
                  <a:schemeClr val="bg1"/>
                </a:solidFill>
              </a:rPr>
              <a:t>})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细节处理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当没有取到数据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if(result ==null || </a:t>
            </a:r>
            <a:r>
              <a:rPr lang="en-US" altLang="zh-CN" dirty="0" err="1">
                <a:solidFill>
                  <a:schemeClr val="bg1"/>
                </a:solidFill>
              </a:rPr>
              <a:t>result.length</a:t>
            </a:r>
            <a:r>
              <a:rPr lang="en-US" altLang="zh-CN" dirty="0">
                <a:solidFill>
                  <a:schemeClr val="bg1"/>
                </a:solidFill>
              </a:rPr>
              <a:t>===0){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error({ </a:t>
            </a:r>
            <a:r>
              <a:rPr lang="en-US" altLang="zh-CN" dirty="0" err="1">
                <a:solidFill>
                  <a:schemeClr val="bg1"/>
                </a:solidFill>
              </a:rPr>
              <a:t>statusCode</a:t>
            </a:r>
            <a:r>
              <a:rPr lang="en-US" altLang="zh-CN" dirty="0">
                <a:solidFill>
                  <a:schemeClr val="bg1"/>
                </a:solidFill>
              </a:rPr>
              <a:t>: 400, message: 'no data'})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}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如果没有</a:t>
            </a:r>
            <a:r>
              <a:rPr lang="en-US" altLang="zh-CN" dirty="0" smtClean="0">
                <a:solidFill>
                  <a:schemeClr val="bg1"/>
                </a:solidFill>
              </a:rPr>
              <a:t>page </a:t>
            </a:r>
            <a:r>
              <a:rPr lang="zh-CN" altLang="en-US" dirty="0" smtClean="0">
                <a:solidFill>
                  <a:schemeClr val="bg1"/>
                </a:solidFill>
              </a:rPr>
              <a:t>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let { page } = query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if(page==null)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page =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原始的错误页面地址在这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github.com/nuxt/nuxt.js/blob/dev/packages/vue-app/template/components/nuxt-error.vue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19214</TotalTime>
  <Words>124</Words>
  <Application>Microsoft Office PowerPoint</Application>
  <PresentationFormat>自定义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课程列表分页码的生成、监听page参数</vt:lpstr>
      <vt:lpstr>具体看视频说明</vt:lpstr>
      <vt:lpstr>获取query参数</vt:lpstr>
      <vt:lpstr>细节处理</vt:lpstr>
      <vt:lpstr>原始的错误页面地址在这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1860</cp:revision>
  <dcterms:created xsi:type="dcterms:W3CDTF">2016-05-22T15:40:23Z</dcterms:created>
  <dcterms:modified xsi:type="dcterms:W3CDTF">2020-05-22T07:40:53Z</dcterms:modified>
</cp:coreProperties>
</file>