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7"/>
  </p:notesMasterIdLst>
  <p:sldIdLst>
    <p:sldId id="265" r:id="rId3"/>
    <p:sldId id="305" r:id="rId4"/>
    <p:sldId id="359" r:id="rId5"/>
    <p:sldId id="380" r:id="rId6"/>
    <p:sldId id="365" r:id="rId7"/>
    <p:sldId id="381" r:id="rId8"/>
    <p:sldId id="368" r:id="rId9"/>
    <p:sldId id="382" r:id="rId10"/>
    <p:sldId id="383" r:id="rId11"/>
    <p:sldId id="384" r:id="rId12"/>
    <p:sldId id="385" r:id="rId13"/>
    <p:sldId id="386" r:id="rId14"/>
    <p:sldId id="373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protocol-buffers/docs/gotutori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pc/grpc-g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shenyi.com/archives/142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Go</a:t>
            </a:r>
            <a:r>
              <a:rPr lang="zh-CN" altLang="en-US" sz="48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微服务系列之</a:t>
            </a:r>
            <a:endParaRPr lang="en-US" altLang="zh-CN" sz="4800" dirty="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dirty="0" err="1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gRpc</a:t>
            </a:r>
            <a:r>
              <a:rPr lang="zh-CN" altLang="en-US" sz="48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实战套路速学</a:t>
            </a:r>
            <a:endParaRPr lang="en-US" altLang="zh-CN" sz="4800" dirty="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解压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 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113133" y="1236518"/>
            <a:ext cx="1171172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000" dirty="0" smtClean="0"/>
              <a:t>解压后放到 某个 你喜欢的文件夹中（不可以有中文，不能有空格，没有为什么）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zh-CN" altLang="en-US" sz="2000" dirty="0" smtClean="0"/>
              <a:t>譬如本课时放在了</a:t>
            </a:r>
            <a:r>
              <a:rPr lang="en-US" altLang="zh-CN" sz="2000" dirty="0"/>
              <a:t>D:\systool\protoc39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然后把 </a:t>
            </a:r>
            <a:r>
              <a:rPr lang="en-US" altLang="zh-CN" sz="2000" dirty="0"/>
              <a:t>D:\systool\protoc39</a:t>
            </a:r>
            <a:r>
              <a:rPr lang="en-US" altLang="zh-CN" sz="2000" dirty="0" smtClean="0">
                <a:solidFill>
                  <a:srgbClr val="FF0000"/>
                </a:solidFill>
              </a:rPr>
              <a:t>\bin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加入环境变量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这是</a:t>
            </a:r>
            <a:r>
              <a:rPr lang="en-US" altLang="zh-CN" sz="2000" dirty="0" err="1" smtClean="0"/>
              <a:t>protobuf</a:t>
            </a:r>
            <a:r>
              <a:rPr lang="zh-CN" altLang="en-US" sz="2000" dirty="0" smtClean="0"/>
              <a:t>编译器，将</a:t>
            </a:r>
            <a:r>
              <a:rPr lang="en-US" sz="2000" dirty="0" smtClean="0"/>
              <a:t>.</a:t>
            </a:r>
            <a:r>
              <a:rPr lang="en-US" sz="2000" dirty="0"/>
              <a:t>proto</a:t>
            </a:r>
            <a:r>
              <a:rPr lang="zh-CN" altLang="en-US" sz="2000" dirty="0"/>
              <a:t>文件，转译成</a:t>
            </a:r>
            <a:r>
              <a:rPr lang="en-US" sz="2000" dirty="0" err="1"/>
              <a:t>protobuf</a:t>
            </a:r>
            <a:r>
              <a:rPr lang="zh-CN" altLang="en-US" sz="2000" dirty="0"/>
              <a:t>的原生</a:t>
            </a:r>
            <a:r>
              <a:rPr lang="zh-CN" altLang="en-US" sz="2000" dirty="0" smtClean="0"/>
              <a:t>数据结构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000" dirty="0" err="1" smtClean="0"/>
              <a:t>protobuf</a:t>
            </a:r>
            <a:r>
              <a:rPr lang="zh-CN" altLang="en-US" sz="2000" dirty="0" smtClean="0"/>
              <a:t>相关文档</a:t>
            </a:r>
            <a:endParaRPr lang="en-US" altLang="zh-CN" sz="2000" dirty="0" smtClean="0"/>
          </a:p>
          <a:p>
            <a:r>
              <a:rPr lang="en-US" altLang="zh-CN" sz="2000" dirty="0">
                <a:hlinkClick r:id="rId2"/>
              </a:rPr>
              <a:t>https://developers.google.com/protocol-buffers/docs/gotutorial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046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安装插件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 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113133" y="1236518"/>
            <a:ext cx="117117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000" dirty="0" smtClean="0"/>
              <a:t>go get github.com/</a:t>
            </a:r>
            <a:r>
              <a:rPr lang="en-US" altLang="zh-CN" sz="2000" dirty="0" err="1" smtClean="0"/>
              <a:t>golang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protobuf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protoc</a:t>
            </a:r>
            <a:r>
              <a:rPr lang="en-US" altLang="zh-CN" sz="2000" dirty="0" smtClean="0"/>
              <a:t>-gen-go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zh-CN" sz="2000" dirty="0" smtClean="0"/>
          </a:p>
          <a:p>
            <a:r>
              <a:rPr lang="zh-CN" altLang="en-US" sz="2000" dirty="0" smtClean="0"/>
              <a:t>此时会在你的</a:t>
            </a:r>
            <a:r>
              <a:rPr lang="en-US" altLang="zh-CN" sz="2000" dirty="0" smtClean="0"/>
              <a:t>GOPATH 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bin</a:t>
            </a:r>
            <a:r>
              <a:rPr lang="zh-CN" altLang="en-US" sz="2000" dirty="0" smtClean="0"/>
              <a:t>目录下生成可执行文件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protobuf</a:t>
            </a:r>
            <a:r>
              <a:rPr lang="zh-CN" altLang="en-US" sz="2000" dirty="0"/>
              <a:t>的编译器插件</a:t>
            </a:r>
            <a:r>
              <a:rPr lang="en-US" altLang="zh-CN" sz="2000" dirty="0" err="1" smtClean="0"/>
              <a:t>protoc</a:t>
            </a:r>
            <a:r>
              <a:rPr lang="en-US" altLang="zh-CN" sz="2000" dirty="0" smtClean="0"/>
              <a:t>-gen-go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等下我们执行</a:t>
            </a:r>
            <a:r>
              <a:rPr lang="en-US" altLang="zh-CN" sz="2000" dirty="0" err="1" smtClean="0"/>
              <a:t>protoc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命令时 就会自动调用这个插件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014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创建文件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smtClean="0"/>
              <a:t> </a:t>
            </a: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113133" y="1236518"/>
            <a:ext cx="11711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传一</a:t>
            </a:r>
            <a:r>
              <a:rPr lang="zh-CN" altLang="en-US" sz="2000" smtClean="0"/>
              <a:t>个</a:t>
            </a:r>
            <a:r>
              <a:rPr lang="en-US" altLang="zh-CN" sz="2000" smtClean="0"/>
              <a:t>ProdService.proto</a:t>
            </a:r>
          </a:p>
          <a:p>
            <a:endParaRPr lang="en-US" altLang="zh-CN" sz="2000"/>
          </a:p>
          <a:p>
            <a:r>
              <a:rPr lang="en-US" altLang="zh-CN" sz="2000" smtClean="0"/>
              <a:t>(</a:t>
            </a:r>
            <a:r>
              <a:rPr lang="zh-CN" altLang="en-US" sz="2000" smtClean="0"/>
              <a:t>注意 </a:t>
            </a:r>
            <a:r>
              <a:rPr lang="en-US" altLang="zh-CN" sz="2000" smtClean="0"/>
              <a:t>goland</a:t>
            </a:r>
            <a:r>
              <a:rPr lang="zh-CN" altLang="en-US" sz="2000" smtClean="0"/>
              <a:t>可以下载插件，请根据提示下载</a:t>
            </a:r>
            <a:r>
              <a:rPr lang="en-US" altLang="zh-CN" sz="2000" smtClean="0"/>
              <a:t>)</a:t>
            </a:r>
            <a:endParaRPr lang="en-US" altLang="zh-CN" sz="2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34" y="2651875"/>
            <a:ext cx="48958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4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创建中间文件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smtClean="0"/>
              <a:t> </a:t>
            </a: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113133" y="1236518"/>
            <a:ext cx="117117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syntax="proto3";</a:t>
            </a:r>
          </a:p>
          <a:p>
            <a:r>
              <a:rPr lang="en-US" altLang="zh-CN" sz="2000" dirty="0"/>
              <a:t>package services;</a:t>
            </a:r>
          </a:p>
          <a:p>
            <a:r>
              <a:rPr lang="en-US" altLang="zh-CN" sz="2000" dirty="0"/>
              <a:t>message  </a:t>
            </a:r>
            <a:r>
              <a:rPr lang="en-US" altLang="zh-CN" sz="2000" dirty="0" err="1"/>
              <a:t>ProdRequest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    int32 </a:t>
            </a:r>
            <a:r>
              <a:rPr lang="en-US" altLang="zh-CN" sz="2000" dirty="0" err="1"/>
              <a:t>prod_id</a:t>
            </a:r>
            <a:r>
              <a:rPr lang="en-US" altLang="zh-CN" sz="2000" dirty="0"/>
              <a:t> =1;   //</a:t>
            </a:r>
            <a:r>
              <a:rPr lang="zh-CN" altLang="en-US" sz="2000" dirty="0"/>
              <a:t>传入的商品</a:t>
            </a:r>
            <a:r>
              <a:rPr lang="en-US" altLang="zh-CN" sz="2000" dirty="0"/>
              <a:t>ID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message </a:t>
            </a:r>
            <a:r>
              <a:rPr lang="en-US" altLang="zh-CN" sz="2000" dirty="0" err="1"/>
              <a:t>ProdResponse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 int32 </a:t>
            </a:r>
            <a:r>
              <a:rPr lang="en-US" altLang="zh-CN" sz="2000" dirty="0" err="1"/>
              <a:t>prod_stock</a:t>
            </a:r>
            <a:r>
              <a:rPr lang="en-US" altLang="zh-CN" sz="2000" dirty="0"/>
              <a:t>=1;//</a:t>
            </a:r>
            <a:r>
              <a:rPr lang="zh-CN" altLang="en-US" sz="2000" dirty="0"/>
              <a:t>商品库存</a:t>
            </a:r>
          </a:p>
          <a:p>
            <a:r>
              <a:rPr lang="en-US" altLang="zh-CN" sz="2000" dirty="0"/>
              <a:t>}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然后执行 </a:t>
            </a:r>
            <a:r>
              <a:rPr lang="en-US" altLang="zh-CN" sz="2000" dirty="0" err="1"/>
              <a:t>protoc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go_out</a:t>
            </a:r>
            <a:r>
              <a:rPr lang="en-US" altLang="zh-CN" sz="2000" dirty="0"/>
              <a:t>=../services/ </a:t>
            </a:r>
            <a:r>
              <a:rPr lang="en-US" altLang="zh-CN" sz="2000" dirty="0" err="1"/>
              <a:t>Prod.proto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324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1212802" cy="1498234"/>
          </a:xfrm>
        </p:spPr>
        <p:txBody>
          <a:bodyPr/>
          <a:lstStyle/>
          <a:p>
            <a:pPr algn="just"/>
            <a:r>
              <a:rPr lang="zh-CN" altLang="en-US" dirty="0" smtClean="0"/>
              <a:t>开张课、</a:t>
            </a:r>
            <a:r>
              <a:rPr lang="en-US" altLang="zh-CN" dirty="0" smtClean="0"/>
              <a:t>RPC</a:t>
            </a:r>
            <a:r>
              <a:rPr lang="zh-CN" altLang="en-US" dirty="0" smtClean="0"/>
              <a:t>入门、创建中间文件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之前我们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62" y="1677242"/>
            <a:ext cx="30575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" y="4206318"/>
            <a:ext cx="10733087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2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基本原理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     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810491" y="2987386"/>
            <a:ext cx="1756064" cy="100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zh-CN" altLang="en-US" dirty="0" smtClean="0"/>
              <a:t>客户端</a:t>
            </a:r>
            <a:endParaRPr lang="en-US" dirty="0"/>
          </a:p>
        </p:txBody>
      </p:sp>
      <p:sp>
        <p:nvSpPr>
          <p:cNvPr id="9" name="椭圆 8"/>
          <p:cNvSpPr/>
          <p:nvPr/>
        </p:nvSpPr>
        <p:spPr>
          <a:xfrm>
            <a:off x="8594967" y="1471863"/>
            <a:ext cx="2431473" cy="1340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endParaRPr 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815936" y="2431473"/>
            <a:ext cx="5153891" cy="10598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665462" y="2627625"/>
            <a:ext cx="37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互相传递数据</a:t>
            </a:r>
            <a:r>
              <a:rPr lang="en-US" altLang="zh-CN" smtClean="0"/>
              <a:t>(</a:t>
            </a:r>
            <a:r>
              <a:rPr lang="zh-CN" altLang="en-US" smtClean="0"/>
              <a:t>协议啥的，不一定了</a:t>
            </a:r>
            <a:r>
              <a:rPr lang="en-US" altLang="zh-CN" smtClean="0"/>
              <a:t>)</a:t>
            </a:r>
            <a:endParaRPr lang="en-US"/>
          </a:p>
        </p:txBody>
      </p:sp>
      <p:sp>
        <p:nvSpPr>
          <p:cNvPr id="5" name="右大括号 4"/>
          <p:cNvSpPr/>
          <p:nvPr/>
        </p:nvSpPr>
        <p:spPr>
          <a:xfrm rot="4637738">
            <a:off x="5295113" y="938914"/>
            <a:ext cx="704336" cy="615729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97819" y="4670854"/>
            <a:ext cx="139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建立了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9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整体来讲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 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113133" y="1236518"/>
            <a:ext cx="117117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整个过程就是：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r>
              <a:rPr lang="en-US" altLang="zh-CN" sz="2000" dirty="0" smtClean="0"/>
              <a:t> 1</a:t>
            </a:r>
            <a:r>
              <a:rPr lang="zh-CN" altLang="en-US" sz="2000" dirty="0" smtClean="0"/>
              <a:t>、客户端 发送  数据（以字节流的方式）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 2</a:t>
            </a:r>
            <a:r>
              <a:rPr lang="zh-CN" altLang="en-US" sz="2000" dirty="0" smtClean="0"/>
              <a:t>、服务端接收，并解析。 根据 约定 知道要知道执行什么。然后把结果返回客户端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000" dirty="0" smtClean="0"/>
              <a:t>  RPC</a:t>
            </a:r>
            <a:r>
              <a:rPr lang="zh-CN" altLang="en-US" sz="2000" dirty="0" smtClean="0"/>
              <a:t>就是 把 </a:t>
            </a:r>
            <a:r>
              <a:rPr lang="en-US" altLang="zh-CN" sz="2000" dirty="0" smtClean="0"/>
              <a:t> 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、上述过程封装下，使其操作更加优化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、使用一些大家都认可的协议 使其规范化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、做成一些框架。直接或间接产生利益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375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gPRC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smtClean="0"/>
              <a:t> </a:t>
            </a: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113133" y="1236518"/>
            <a:ext cx="1171172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刚才我们讲的“赚钱利器” 其中一个框架就是</a:t>
            </a:r>
            <a:r>
              <a:rPr lang="zh-CN" altLang="en-US" sz="2000" dirty="0"/>
              <a:t>一款语言中立、平台中立、开源的远程过程调用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RPC)</a:t>
            </a:r>
            <a:r>
              <a:rPr lang="zh-CN" altLang="en-US" sz="2000" dirty="0" smtClean="0"/>
              <a:t>框架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 smtClean="0"/>
              <a:t>gRpc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。支持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c++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golang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php</a:t>
            </a:r>
            <a:r>
              <a:rPr lang="zh-CN" altLang="en-US" sz="2000" dirty="0" smtClean="0"/>
              <a:t>多个语言版本。 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我们只需要关心 </a:t>
            </a:r>
            <a:r>
              <a:rPr lang="en-US" altLang="zh-CN" sz="2000" dirty="0" err="1" smtClean="0"/>
              <a:t>golang</a:t>
            </a:r>
            <a:r>
              <a:rPr lang="zh-CN" altLang="en-US" sz="2000" dirty="0" smtClean="0"/>
              <a:t>版本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github.com/grpc/grpc-go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创建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 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113133" y="1236518"/>
            <a:ext cx="117117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创建一个空项目，使用</a:t>
            </a:r>
            <a:r>
              <a:rPr lang="en-US" altLang="zh-CN" sz="2000" dirty="0" smtClean="0"/>
              <a:t>go module</a:t>
            </a:r>
            <a:r>
              <a:rPr lang="zh-CN" altLang="en-US" sz="2000" dirty="0" smtClean="0"/>
              <a:t>的方式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安装 </a:t>
            </a:r>
            <a:endParaRPr lang="en-US" altLang="zh-CN" sz="2000" dirty="0" smtClean="0"/>
          </a:p>
          <a:p>
            <a:r>
              <a:rPr lang="en-US" altLang="zh-CN" sz="2000" dirty="0"/>
              <a:t>go get -u google.golang.org/</a:t>
            </a:r>
            <a:r>
              <a:rPr lang="en-US" altLang="zh-CN" sz="2000" dirty="0" err="1"/>
              <a:t>grpc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安装不了 请戳这里看方法：</a:t>
            </a:r>
            <a:endParaRPr lang="en-US" altLang="zh-CN" sz="2000" dirty="0" smtClean="0"/>
          </a:p>
          <a:p>
            <a:r>
              <a:rPr lang="en-US" altLang="zh-CN" sz="2000" dirty="0">
                <a:hlinkClick r:id="rId2"/>
              </a:rPr>
              <a:t>http://www.hishenyi.com/archives/1420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49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Protobuf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0" y="955965"/>
            <a:ext cx="75726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Google Protocol Buffer( </a:t>
            </a:r>
            <a:r>
              <a:rPr lang="zh-CN" altLang="en-US" dirty="0"/>
              <a:t>简称 </a:t>
            </a:r>
            <a:r>
              <a:rPr lang="en-US" dirty="0" err="1"/>
              <a:t>Protobuf</a:t>
            </a:r>
            <a:r>
              <a:rPr lang="en-US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轻便</a:t>
            </a:r>
            <a:r>
              <a:rPr lang="zh-CN" altLang="en-US" dirty="0"/>
              <a:t>高效的序列化数据结构的协议，可以用于网络通信和数据存储。</a:t>
            </a:r>
            <a:endParaRPr lang="en-US" dirty="0"/>
          </a:p>
          <a:p>
            <a:r>
              <a:rPr lang="en-US" dirty="0" smtClean="0"/>
              <a:t> </a:t>
            </a:r>
            <a:r>
              <a:rPr lang="zh-CN" altLang="en-US" dirty="0" smtClean="0"/>
              <a:t>特点：性能高、传输快、维护方便，反正就是</a:t>
            </a:r>
            <a:r>
              <a:rPr lang="zh-CN" altLang="en-US" b="1" dirty="0" smtClean="0"/>
              <a:t>各种好，各种棒</a:t>
            </a:r>
            <a:endParaRPr lang="en-US" b="1" dirty="0" smtClean="0"/>
          </a:p>
          <a:p>
            <a:r>
              <a:rPr lang="zh-CN" altLang="en-US" dirty="0" smtClean="0"/>
              <a:t>一些</a:t>
            </a:r>
            <a:r>
              <a:rPr lang="zh-CN" altLang="en-US" dirty="0"/>
              <a:t>第三方</a:t>
            </a:r>
            <a:r>
              <a:rPr lang="en-US" altLang="zh-CN" dirty="0" err="1"/>
              <a:t>rpc</a:t>
            </a:r>
            <a:r>
              <a:rPr lang="zh-CN" altLang="en-US" dirty="0" smtClean="0"/>
              <a:t>库都会支持</a:t>
            </a:r>
            <a:r>
              <a:rPr lang="en-US" altLang="zh-CN" dirty="0" err="1" smtClean="0"/>
              <a:t>protobuf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github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r>
              <a:rPr lang="en-US" dirty="0"/>
              <a:t>https://</a:t>
            </a:r>
            <a:r>
              <a:rPr lang="en-US" dirty="0" smtClean="0"/>
              <a:t>github.com/protocolbuffers/protobuf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golang</a:t>
            </a:r>
            <a:r>
              <a:rPr lang="zh-CN" altLang="en-US" dirty="0" smtClean="0"/>
              <a:t>库所属地址</a:t>
            </a:r>
            <a:endParaRPr lang="en-US" altLang="zh-CN" dirty="0" smtClean="0"/>
          </a:p>
          <a:p>
            <a:r>
              <a:rPr lang="en-US" dirty="0"/>
              <a:t>https://github.com/golang/protobuf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69" y="4627198"/>
            <a:ext cx="7422523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安装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smtClean="0"/>
              <a:t> </a:t>
            </a: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113133" y="1236518"/>
            <a:ext cx="117117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000" dirty="0" smtClean="0"/>
              <a:t>本课时演示在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里的安装</a:t>
            </a:r>
            <a:endParaRPr lang="en-US" altLang="zh-CN" sz="2000" dirty="0" smtClean="0"/>
          </a:p>
          <a:p>
            <a:r>
              <a:rPr lang="zh-CN" altLang="en-US" sz="2000" dirty="0" smtClean="0"/>
              <a:t>第一步来到这：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zh-CN" altLang="en-US" sz="2000" dirty="0" smtClean="0"/>
              <a:t>查看 </a:t>
            </a:r>
            <a:r>
              <a:rPr lang="en-US" altLang="zh-CN" sz="2000" dirty="0" smtClean="0"/>
              <a:t>https</a:t>
            </a:r>
            <a:r>
              <a:rPr lang="en-US" altLang="zh-CN" sz="2000" dirty="0"/>
              <a:t>://github.com/protocolbuffers/protobuf/blob/master/src/README.md#c-installation---</a:t>
            </a:r>
            <a:r>
              <a:rPr lang="en-US" altLang="zh-CN" sz="2000" dirty="0" smtClean="0"/>
              <a:t>windows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继而安装</a:t>
            </a:r>
            <a:r>
              <a:rPr lang="en-US" altLang="zh-CN" sz="2000" dirty="0"/>
              <a:t>https://github.com/protocolbuffers/protobuf/releases/latest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(</a:t>
            </a:r>
            <a:r>
              <a:rPr lang="zh-CN" altLang="en-US" sz="2000" dirty="0" smtClean="0"/>
              <a:t>仅做</a:t>
            </a:r>
            <a:r>
              <a:rPr lang="zh-CN" altLang="en-US" sz="2000" dirty="0" smtClean="0">
                <a:solidFill>
                  <a:srgbClr val="FF0000"/>
                </a:solidFill>
              </a:rPr>
              <a:t>学习使用</a:t>
            </a:r>
            <a:r>
              <a:rPr lang="en-US" altLang="zh-CN" sz="2000" dirty="0" smtClean="0"/>
              <a:t> )</a:t>
            </a:r>
            <a:endParaRPr lang="en-US" altLang="zh-C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3" y="3605984"/>
            <a:ext cx="53340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9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20954</TotalTime>
  <Words>512</Words>
  <Application>Microsoft Office PowerPoint</Application>
  <PresentationFormat>自定义</PresentationFormat>
  <Paragraphs>118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3_Office 主题​​</vt:lpstr>
      <vt:lpstr>PowerPoint 演示文稿</vt:lpstr>
      <vt:lpstr>开张课、RPC入门、创建中间文件</vt:lpstr>
      <vt:lpstr>之前我们</vt:lpstr>
      <vt:lpstr>基本原理</vt:lpstr>
      <vt:lpstr>整体来讲</vt:lpstr>
      <vt:lpstr>gPRC</vt:lpstr>
      <vt:lpstr>创建</vt:lpstr>
      <vt:lpstr>Protobuf</vt:lpstr>
      <vt:lpstr>安装</vt:lpstr>
      <vt:lpstr>解压</vt:lpstr>
      <vt:lpstr>安装插件</vt:lpstr>
      <vt:lpstr>创建文件</vt:lpstr>
      <vt:lpstr>创建中间文件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1910</cp:revision>
  <dcterms:created xsi:type="dcterms:W3CDTF">2016-05-22T15:40:23Z</dcterms:created>
  <dcterms:modified xsi:type="dcterms:W3CDTF">2019-07-19T04:19:11Z</dcterms:modified>
</cp:coreProperties>
</file>