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05" r:id="rId3"/>
    <p:sldId id="308" r:id="rId4"/>
    <p:sldId id="31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271" y="2533439"/>
            <a:ext cx="11212802" cy="1498234"/>
          </a:xfrm>
        </p:spPr>
        <p:txBody>
          <a:bodyPr/>
          <a:lstStyle/>
          <a:p>
            <a:pPr algn="just"/>
            <a:r>
              <a:rPr lang="zh-CN" altLang="en-US" dirty="0" smtClean="0"/>
              <a:t>语法速学</a:t>
            </a:r>
            <a:r>
              <a:rPr lang="en-US" altLang="zh-CN" dirty="0" smtClean="0"/>
              <a:t>(4): </a:t>
            </a:r>
            <a:r>
              <a:rPr lang="zh-CN" altLang="en-US" dirty="0" smtClean="0"/>
              <a:t>导入外部</a:t>
            </a:r>
            <a:r>
              <a:rPr lang="en-US" altLang="zh-CN" dirty="0" smtClean="0"/>
              <a:t>Proto</a:t>
            </a:r>
            <a:r>
              <a:rPr lang="zh-CN" altLang="en-US" dirty="0" smtClean="0"/>
              <a:t>、获取商品信息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上节课我们实现了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、传入</a:t>
            </a:r>
            <a:r>
              <a:rPr lang="zh-CN" altLang="en-US" dirty="0" smtClean="0">
                <a:solidFill>
                  <a:srgbClr val="FF0000"/>
                </a:solidFill>
              </a:rPr>
              <a:t>一个</a:t>
            </a:r>
            <a:r>
              <a:rPr lang="zh-CN" altLang="en-US" dirty="0" smtClean="0"/>
              <a:t>商品</a:t>
            </a:r>
            <a:r>
              <a:rPr lang="en-US" altLang="zh-CN" dirty="0" smtClean="0"/>
              <a:t>ID </a:t>
            </a:r>
            <a:r>
              <a:rPr lang="zh-CN" altLang="en-US" dirty="0" smtClean="0"/>
              <a:t>获取</a:t>
            </a:r>
            <a:r>
              <a:rPr lang="zh-CN" altLang="en-US" dirty="0" smtClean="0">
                <a:solidFill>
                  <a:srgbClr val="FF0000"/>
                </a:solidFill>
              </a:rPr>
              <a:t>一个</a:t>
            </a:r>
            <a:r>
              <a:rPr lang="zh-CN" altLang="en-US" dirty="0" smtClean="0"/>
              <a:t>商品库存。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、根据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获取</a:t>
            </a:r>
            <a:r>
              <a:rPr lang="zh-CN" altLang="en-US" dirty="0" smtClean="0">
                <a:solidFill>
                  <a:srgbClr val="FF0000"/>
                </a:solidFill>
              </a:rPr>
              <a:t>一堆</a:t>
            </a:r>
            <a:r>
              <a:rPr lang="zh-CN" altLang="en-US" dirty="0" smtClean="0"/>
              <a:t>商品的</a:t>
            </a:r>
            <a:r>
              <a:rPr lang="zh-CN" altLang="en-US" dirty="0"/>
              <a:t>库存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、创建枚举类型，支持分区枚举参数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譬如我们要获取商品的信息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433384"/>
            <a:ext cx="11131378" cy="47435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一般来讲 </a:t>
            </a:r>
            <a:r>
              <a:rPr lang="en-US" altLang="zh-CN" dirty="0"/>
              <a:t> </a:t>
            </a:r>
            <a:r>
              <a:rPr lang="zh-CN" altLang="en-US" dirty="0" smtClean="0"/>
              <a:t>商品的信息包含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商品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、商品名称、价格等等（为了演示方便就不写全了）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于是我们把这些专门放到 一个</a:t>
            </a:r>
            <a:r>
              <a:rPr lang="en-US" altLang="zh-CN" dirty="0" smtClean="0"/>
              <a:t>Proto</a:t>
            </a:r>
            <a:r>
              <a:rPr lang="zh-CN" altLang="en-US" dirty="0" smtClean="0"/>
              <a:t>文件中</a:t>
            </a:r>
            <a:r>
              <a:rPr lang="en-US" altLang="zh-CN" dirty="0" smtClean="0"/>
              <a:t>(</a:t>
            </a:r>
            <a:r>
              <a:rPr lang="zh-CN" altLang="en-US" dirty="0" smtClean="0"/>
              <a:t>就好比建立实体一样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WPS 演示</Application>
  <PresentationFormat>自定义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语法速学(4): 导入外部Proto、获取商品信息</vt:lpstr>
      <vt:lpstr>上节课我们实现了</vt:lpstr>
      <vt:lpstr>譬如我们要获取商品的信息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子小龙</cp:lastModifiedBy>
  <cp:revision>2033</cp:revision>
  <dcterms:created xsi:type="dcterms:W3CDTF">2016-05-22T15:40:00Z</dcterms:created>
  <dcterms:modified xsi:type="dcterms:W3CDTF">2019-12-22T09:48:15Z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