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05" r:id="rId3"/>
    <p:sldId id="308" r:id="rId4"/>
    <p:sldId id="310" r:id="rId5"/>
    <p:sldId id="311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语法学习</a:t>
            </a:r>
            <a:r>
              <a:rPr lang="en-US" altLang="zh-CN" dirty="0" smtClean="0"/>
              <a:t>(5)</a:t>
            </a:r>
            <a:r>
              <a:rPr lang="zh-CN" altLang="en-US" dirty="0"/>
              <a:t>日期</a:t>
            </a:r>
            <a:r>
              <a:rPr lang="zh-CN" altLang="en-US" dirty="0" smtClean="0"/>
              <a:t>类型、创建主订单模型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486" y="1260389"/>
            <a:ext cx="10921314" cy="4916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OrderMain</a:t>
            </a:r>
            <a:r>
              <a:rPr lang="en-US" altLang="zh-CN" dirty="0"/>
              <a:t>{ //</a:t>
            </a:r>
            <a:r>
              <a:rPr lang="zh-CN" altLang="en-US" dirty="0"/>
              <a:t>主订单模型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int32 </a:t>
            </a:r>
            <a:r>
              <a:rPr lang="en-US" altLang="zh-CN" dirty="0" err="1"/>
              <a:t>order_id</a:t>
            </a:r>
            <a:r>
              <a:rPr lang="en-US" altLang="zh-CN" dirty="0"/>
              <a:t>=1;//</a:t>
            </a:r>
            <a:r>
              <a:rPr lang="zh-CN" altLang="en-US" dirty="0"/>
              <a:t>订单</a:t>
            </a:r>
            <a:r>
              <a:rPr lang="en-US" altLang="zh-CN" dirty="0"/>
              <a:t>ID</a:t>
            </a:r>
            <a:r>
              <a:rPr lang="zh-CN" altLang="en-US" dirty="0"/>
              <a:t>，数字自增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string </a:t>
            </a:r>
            <a:r>
              <a:rPr lang="en-US" altLang="zh-CN" dirty="0" err="1"/>
              <a:t>order_no</a:t>
            </a:r>
            <a:r>
              <a:rPr lang="en-US" altLang="zh-CN" dirty="0"/>
              <a:t>=2; //</a:t>
            </a:r>
            <a:r>
              <a:rPr lang="zh-CN" altLang="en-US" dirty="0"/>
              <a:t>订单号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int32 </a:t>
            </a:r>
            <a:r>
              <a:rPr lang="en-US" altLang="zh-CN" dirty="0" err="1"/>
              <a:t>user_id</a:t>
            </a:r>
            <a:r>
              <a:rPr lang="en-US" altLang="zh-CN" dirty="0"/>
              <a:t>=3; //</a:t>
            </a:r>
            <a:r>
              <a:rPr lang="zh-CN" altLang="en-US" dirty="0"/>
              <a:t>购买者</a:t>
            </a:r>
            <a:r>
              <a:rPr lang="en-US" altLang="zh-CN" dirty="0"/>
              <a:t>ID</a:t>
            </a:r>
          </a:p>
          <a:p>
            <a:pPr marL="0" indent="0">
              <a:buNone/>
            </a:pPr>
            <a:r>
              <a:rPr lang="en-US" altLang="zh-CN" dirty="0"/>
              <a:t>      float </a:t>
            </a:r>
            <a:r>
              <a:rPr lang="en-US" altLang="zh-CN" dirty="0" err="1"/>
              <a:t>order_money</a:t>
            </a:r>
            <a:r>
              <a:rPr lang="en-US" altLang="zh-CN" dirty="0"/>
              <a:t>=4;//</a:t>
            </a:r>
            <a:r>
              <a:rPr lang="zh-CN" altLang="en-US" dirty="0"/>
              <a:t>商品金额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google.protobuf.Timestamp</a:t>
            </a:r>
            <a:r>
              <a:rPr lang="en-US" altLang="zh-CN" dirty="0"/>
              <a:t> </a:t>
            </a:r>
            <a:r>
              <a:rPr lang="en-US" altLang="zh-CN" dirty="0" err="1"/>
              <a:t>order_time</a:t>
            </a:r>
            <a:r>
              <a:rPr lang="en-US" altLang="zh-CN" dirty="0"/>
              <a:t>=5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下单时间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53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import   "</a:t>
            </a:r>
            <a:r>
              <a:rPr lang="en-US" altLang="zh-CN" dirty="0" smtClean="0"/>
              <a:t>google/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timestamp.proto</a:t>
            </a:r>
            <a:r>
              <a:rPr lang="en-US" altLang="zh-CN" dirty="0" smtClean="0"/>
              <a:t>";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OrderMain</a:t>
            </a:r>
            <a:r>
              <a:rPr lang="en-US" altLang="zh-CN" dirty="0"/>
              <a:t>{ //</a:t>
            </a:r>
            <a:r>
              <a:rPr lang="zh-CN" altLang="en-US" dirty="0"/>
              <a:t>主订单模型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int32 </a:t>
            </a:r>
            <a:r>
              <a:rPr lang="en-US" altLang="zh-CN" dirty="0" err="1"/>
              <a:t>order_id</a:t>
            </a:r>
            <a:r>
              <a:rPr lang="en-US" altLang="zh-CN" dirty="0"/>
              <a:t>=1;//</a:t>
            </a:r>
            <a:r>
              <a:rPr lang="zh-CN" altLang="en-US" dirty="0"/>
              <a:t>订单</a:t>
            </a:r>
            <a:r>
              <a:rPr lang="en-US" altLang="zh-CN" dirty="0"/>
              <a:t>ID</a:t>
            </a:r>
            <a:r>
              <a:rPr lang="zh-CN" altLang="en-US" dirty="0"/>
              <a:t>，数字自增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string </a:t>
            </a:r>
            <a:r>
              <a:rPr lang="en-US" altLang="zh-CN" dirty="0" err="1"/>
              <a:t>order_no</a:t>
            </a:r>
            <a:r>
              <a:rPr lang="en-US" altLang="zh-CN" dirty="0"/>
              <a:t>=2; //</a:t>
            </a:r>
            <a:r>
              <a:rPr lang="zh-CN" altLang="en-US" dirty="0"/>
              <a:t>订单号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int32 </a:t>
            </a:r>
            <a:r>
              <a:rPr lang="en-US" altLang="zh-CN" dirty="0" err="1"/>
              <a:t>user_id</a:t>
            </a:r>
            <a:r>
              <a:rPr lang="en-US" altLang="zh-CN" dirty="0"/>
              <a:t>=3; //</a:t>
            </a:r>
            <a:r>
              <a:rPr lang="zh-CN" altLang="en-US" dirty="0"/>
              <a:t>购买者</a:t>
            </a:r>
            <a:r>
              <a:rPr lang="en-US" altLang="zh-CN" dirty="0"/>
              <a:t>ID</a:t>
            </a:r>
          </a:p>
          <a:p>
            <a:pPr marL="0" indent="0">
              <a:buNone/>
            </a:pPr>
            <a:r>
              <a:rPr lang="en-US" altLang="zh-CN" dirty="0"/>
              <a:t>    float </a:t>
            </a:r>
            <a:r>
              <a:rPr lang="en-US" altLang="zh-CN" dirty="0" err="1"/>
              <a:t>order_money</a:t>
            </a:r>
            <a:r>
              <a:rPr lang="en-US" altLang="zh-CN" dirty="0"/>
              <a:t>=4;//</a:t>
            </a:r>
            <a:r>
              <a:rPr lang="zh-CN" altLang="en-US" dirty="0"/>
              <a:t>商品金额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google.protobuf.Timestamp</a:t>
            </a:r>
            <a:r>
              <a:rPr lang="en-US" altLang="zh-CN" dirty="0"/>
              <a:t> </a:t>
            </a:r>
            <a:r>
              <a:rPr lang="en-US" altLang="zh-CN" dirty="0" err="1"/>
              <a:t>order_time</a:t>
            </a:r>
            <a:r>
              <a:rPr lang="en-US" altLang="zh-CN" dirty="0"/>
              <a:t>=5;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550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 now:=</a:t>
            </a:r>
            <a:r>
              <a:rPr lang="en-US" altLang="zh-CN" dirty="0" err="1"/>
              <a:t>time.Now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t:=timestamp.Timestamp{Seconds:now.Unix(),Nanos:0}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res,err</a:t>
            </a:r>
            <a:r>
              <a:rPr lang="en-US" altLang="zh-CN" dirty="0"/>
              <a:t>:=</a:t>
            </a:r>
            <a:r>
              <a:rPr lang="en-US" altLang="zh-CN" dirty="0" err="1"/>
              <a:t>ordersClinet.NewOrders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,&amp;</a:t>
            </a:r>
            <a:r>
              <a:rPr lang="en-US" altLang="zh-CN" dirty="0" err="1"/>
              <a:t>services.OrderMain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OrderId:101,</a:t>
            </a:r>
          </a:p>
          <a:p>
            <a:pPr marL="0" indent="0">
              <a:buNone/>
            </a:pPr>
            <a:r>
              <a:rPr lang="en-US" altLang="zh-CN" dirty="0"/>
              <a:t>		OrderNo:"20190912",</a:t>
            </a:r>
          </a:p>
          <a:p>
            <a:pPr marL="0" indent="0">
              <a:buNone/>
            </a:pPr>
            <a:r>
              <a:rPr lang="en-US" altLang="zh-CN" dirty="0"/>
              <a:t>		OrderMoney:90,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OrderTime</a:t>
            </a:r>
            <a:r>
              <a:rPr lang="en-US" altLang="zh-CN" dirty="0"/>
              <a:t>:&amp;t,</a:t>
            </a:r>
          </a:p>
          <a:p>
            <a:pPr marL="0" indent="0">
              <a:buNone/>
            </a:pPr>
            <a:r>
              <a:rPr lang="en-US" altLang="zh-CN" dirty="0"/>
              <a:t>	})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(res)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506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、主群：</a:t>
            </a:r>
            <a:r>
              <a:rPr lang="en-US" altLang="zh-CN" dirty="0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22239</TotalTime>
  <Words>149</Words>
  <Application>Microsoft Office PowerPoint</Application>
  <PresentationFormat>自定义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语法学习(5)日期类型、创建主订单模型(下)</vt:lpstr>
      <vt:lpstr>上节课</vt:lpstr>
      <vt:lpstr>客户端调用</vt:lpstr>
      <vt:lpstr>调用方法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2053</cp:revision>
  <dcterms:created xsi:type="dcterms:W3CDTF">2016-05-22T15:40:23Z</dcterms:created>
  <dcterms:modified xsi:type="dcterms:W3CDTF">2019-08-16T11:53:32Z</dcterms:modified>
</cp:coreProperties>
</file>