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5" r:id="rId3"/>
    <p:sldId id="308" r:id="rId4"/>
    <p:sldId id="310" r:id="rId5"/>
    <p:sldId id="311" r:id="rId6"/>
    <p:sldId id="31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场景练习</a:t>
            </a:r>
            <a:r>
              <a:rPr lang="en-US" altLang="zh-CN" dirty="0" smtClean="0"/>
              <a:t>(2):POST</a:t>
            </a:r>
            <a:r>
              <a:rPr lang="zh-CN" altLang="en-US" dirty="0" smtClean="0"/>
              <a:t>提交主子订单、嵌套模型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上节课我们设定了主订单模型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486" y="1260389"/>
            <a:ext cx="10921314" cy="4916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OrderMain</a:t>
            </a:r>
            <a:r>
              <a:rPr lang="en-US" altLang="zh-CN" dirty="0"/>
              <a:t>{ //</a:t>
            </a:r>
            <a:r>
              <a:rPr lang="zh-CN" altLang="en-US" dirty="0"/>
              <a:t>主订单模型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int32 </a:t>
            </a:r>
            <a:r>
              <a:rPr lang="en-US" altLang="zh-CN" dirty="0" err="1"/>
              <a:t>order_id</a:t>
            </a:r>
            <a:r>
              <a:rPr lang="en-US" altLang="zh-CN" dirty="0"/>
              <a:t>=1;//</a:t>
            </a:r>
            <a:r>
              <a:rPr lang="zh-CN" altLang="en-US" dirty="0"/>
              <a:t>订单</a:t>
            </a:r>
            <a:r>
              <a:rPr lang="en-US" altLang="zh-CN" dirty="0"/>
              <a:t>ID</a:t>
            </a:r>
            <a:r>
              <a:rPr lang="zh-CN" altLang="en-US" dirty="0"/>
              <a:t>，数字自增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string </a:t>
            </a:r>
            <a:r>
              <a:rPr lang="en-US" altLang="zh-CN" dirty="0" err="1"/>
              <a:t>order_no</a:t>
            </a:r>
            <a:r>
              <a:rPr lang="en-US" altLang="zh-CN" dirty="0"/>
              <a:t>=2; //</a:t>
            </a:r>
            <a:r>
              <a:rPr lang="zh-CN" altLang="en-US" dirty="0"/>
              <a:t>订单号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int32 </a:t>
            </a:r>
            <a:r>
              <a:rPr lang="en-US" altLang="zh-CN" dirty="0" err="1"/>
              <a:t>user_id</a:t>
            </a:r>
            <a:r>
              <a:rPr lang="en-US" altLang="zh-CN" dirty="0"/>
              <a:t>=3; //</a:t>
            </a:r>
            <a:r>
              <a:rPr lang="zh-CN" altLang="en-US" dirty="0"/>
              <a:t>购买者</a:t>
            </a:r>
            <a:r>
              <a:rPr lang="en-US" altLang="zh-CN" dirty="0"/>
              <a:t>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float </a:t>
            </a:r>
            <a:r>
              <a:rPr lang="en-US" altLang="zh-CN" dirty="0" err="1"/>
              <a:t>order_money</a:t>
            </a:r>
            <a:r>
              <a:rPr lang="en-US" altLang="zh-CN" dirty="0"/>
              <a:t>=4;//</a:t>
            </a:r>
            <a:r>
              <a:rPr lang="zh-CN" altLang="en-US" dirty="0"/>
              <a:t>商品金额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google.protobuf.Timestamp</a:t>
            </a:r>
            <a:r>
              <a:rPr lang="en-US" altLang="zh-CN" dirty="0"/>
              <a:t> </a:t>
            </a:r>
            <a:r>
              <a:rPr lang="en-US" altLang="zh-CN" dirty="0" err="1"/>
              <a:t>order_time</a:t>
            </a:r>
            <a:r>
              <a:rPr lang="en-US" altLang="zh-CN" dirty="0"/>
              <a:t>=5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下单时间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今天我们加入子订单模型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子订单模型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OrderDetail</a:t>
            </a:r>
            <a:r>
              <a:rPr lang="en-US" altLang="zh-CN" dirty="0"/>
              <a:t>{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int32 </a:t>
            </a:r>
            <a:r>
              <a:rPr lang="en-US" altLang="zh-CN" dirty="0" err="1"/>
              <a:t>detail_id</a:t>
            </a:r>
            <a:r>
              <a:rPr lang="en-US" altLang="zh-CN" dirty="0"/>
              <a:t>=1</a:t>
            </a:r>
            <a:r>
              <a:rPr lang="en-US" altLang="zh-CN" dirty="0" smtClean="0"/>
              <a:t>;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string </a:t>
            </a:r>
            <a:r>
              <a:rPr lang="en-US" altLang="zh-CN" dirty="0" err="1"/>
              <a:t>order_no</a:t>
            </a:r>
            <a:r>
              <a:rPr lang="en-US" altLang="zh-CN" dirty="0"/>
              <a:t>=2;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int32 </a:t>
            </a:r>
            <a:r>
              <a:rPr lang="en-US" altLang="zh-CN" dirty="0" err="1"/>
              <a:t>prod_id</a:t>
            </a:r>
            <a:r>
              <a:rPr lang="en-US" altLang="zh-CN" dirty="0"/>
              <a:t>=3;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float </a:t>
            </a:r>
            <a:r>
              <a:rPr lang="en-US" altLang="zh-CN" dirty="0" err="1"/>
              <a:t>prod_price</a:t>
            </a:r>
            <a:r>
              <a:rPr lang="en-US" altLang="zh-CN" dirty="0"/>
              <a:t>=4;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int32 </a:t>
            </a:r>
            <a:r>
              <a:rPr lang="en-US" altLang="zh-CN" dirty="0" err="1"/>
              <a:t>prod_num</a:t>
            </a:r>
            <a:r>
              <a:rPr lang="en-US" altLang="zh-CN" dirty="0"/>
              <a:t>=5;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{"order_no":"20190809","order_money":80,"user_id":3,"order_details":[{"order_no":"20190809","prod_id":"101","prod_price":"20.0","prod_num":"3"}]}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增加编译选项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网关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 --</a:t>
            </a:r>
            <a:r>
              <a:rPr lang="en-US" altLang="zh-CN" dirty="0" err="1"/>
              <a:t>grpc-gateway_out</a:t>
            </a:r>
            <a:r>
              <a:rPr lang="en-US" altLang="zh-CN" dirty="0"/>
              <a:t>=</a:t>
            </a:r>
            <a:r>
              <a:rPr lang="en-US" altLang="zh-CN" dirty="0" err="1"/>
              <a:t>logtostderr</a:t>
            </a:r>
            <a:r>
              <a:rPr lang="en-US" altLang="zh-CN" dirty="0"/>
              <a:t>=true:../services </a:t>
            </a:r>
            <a:r>
              <a:rPr lang="en-US" altLang="zh-CN" dirty="0" err="1"/>
              <a:t>Prod.proto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 --</a:t>
            </a:r>
            <a:r>
              <a:rPr lang="en-US" altLang="zh-CN" dirty="0" err="1"/>
              <a:t>grpc-gateway_out</a:t>
            </a:r>
            <a:r>
              <a:rPr lang="en-US" altLang="zh-CN" dirty="0"/>
              <a:t>=</a:t>
            </a:r>
            <a:r>
              <a:rPr lang="en-US" altLang="zh-CN" dirty="0" err="1"/>
              <a:t>logtostderr</a:t>
            </a:r>
            <a:r>
              <a:rPr lang="en-US" altLang="zh-CN" dirty="0"/>
              <a:t>=true:../services </a:t>
            </a:r>
            <a:r>
              <a:rPr lang="en-US" altLang="zh-CN" dirty="0" err="1"/>
              <a:t>Orders.proto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演示</Application>
  <PresentationFormat>自定义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场景练习(2):POST提交主子订单、嵌套模型</vt:lpstr>
      <vt:lpstr>上节课我们设定了主订单模型</vt:lpstr>
      <vt:lpstr>今天我们加入子订单模型</vt:lpstr>
      <vt:lpstr>测试数据</vt:lpstr>
      <vt:lpstr>增加编译选项(网关)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子小龙</cp:lastModifiedBy>
  <cp:revision>2071</cp:revision>
  <dcterms:created xsi:type="dcterms:W3CDTF">2016-05-22T15:40:00Z</dcterms:created>
  <dcterms:modified xsi:type="dcterms:W3CDTF">2020-01-01T04:54:57Z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