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8"/>
  </p:notesMasterIdLst>
  <p:sldIdLst>
    <p:sldId id="305" r:id="rId3"/>
    <p:sldId id="308" r:id="rId4"/>
    <p:sldId id="310" r:id="rId5"/>
    <p:sldId id="312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voyproxy/protoc-gen-validate" TargetMode="External"/><Relationship Id="rId2" Type="http://schemas.openxmlformats.org/officeDocument/2006/relationships/hyperlink" Target="https://github.com/mwitkow/go-proto-validato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271" y="2533439"/>
            <a:ext cx="11212802" cy="1498234"/>
          </a:xfrm>
        </p:spPr>
        <p:txBody>
          <a:bodyPr/>
          <a:lstStyle/>
          <a:p>
            <a:pPr algn="just"/>
            <a:r>
              <a:rPr lang="zh-CN" altLang="en-US" dirty="0" smtClean="0"/>
              <a:t>穿插知识点：使用第三方库进行字段验证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介绍一个第三方社区库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486" y="1260389"/>
            <a:ext cx="10921314" cy="49165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>
              <a:hlinkClick r:id="rId2"/>
            </a:endParaRPr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https://github.com/envoyproxy/protoc-gen-validate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安装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go get -u github.com/</a:t>
            </a:r>
            <a:r>
              <a:rPr lang="en-US" altLang="zh-CN" dirty="0" err="1"/>
              <a:t>envoyproxy</a:t>
            </a:r>
            <a:r>
              <a:rPr lang="en-US" altLang="zh-CN" dirty="0"/>
              <a:t>/</a:t>
            </a:r>
            <a:r>
              <a:rPr lang="en-US" altLang="zh-CN" dirty="0" err="1"/>
              <a:t>protoc</a:t>
            </a:r>
            <a:r>
              <a:rPr lang="en-US" altLang="zh-CN" dirty="0"/>
              <a:t>-gen-validate</a:t>
            </a: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13" y="3555142"/>
            <a:ext cx="453390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35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433384"/>
            <a:ext cx="11131378" cy="4743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b="1" dirty="0"/>
              <a:t>"</a:t>
            </a:r>
            <a:r>
              <a:rPr lang="en-US" altLang="zh-CN" b="1" dirty="0" err="1"/>
              <a:t>validate.proto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float </a:t>
            </a:r>
            <a:r>
              <a:rPr lang="en-US" altLang="zh-CN" dirty="0" err="1"/>
              <a:t>order_money</a:t>
            </a:r>
            <a:r>
              <a:rPr lang="en-US" altLang="zh-CN" dirty="0"/>
              <a:t>=</a:t>
            </a:r>
            <a:r>
              <a:rPr lang="en-US" altLang="zh-CN" dirty="0"/>
              <a:t>4 </a:t>
            </a:r>
            <a:r>
              <a:rPr lang="en-US" altLang="zh-CN" dirty="0"/>
              <a:t>[(</a:t>
            </a:r>
            <a:r>
              <a:rPr lang="en-US" altLang="zh-CN" dirty="0" err="1"/>
              <a:t>validate.rules</a:t>
            </a:r>
            <a:r>
              <a:rPr lang="en-US" altLang="zh-CN" dirty="0"/>
              <a:t>).float.gt    = </a:t>
            </a:r>
            <a:r>
              <a:rPr lang="en-US" altLang="zh-CN" dirty="0"/>
              <a:t>1</a:t>
            </a:r>
            <a:r>
              <a:rPr lang="en-US" altLang="zh-CN" dirty="0"/>
              <a:t>];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550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增加编译选项</a:t>
            </a:r>
            <a:r>
              <a:rPr lang="en-US" altLang="zh-CN" dirty="0" smtClean="0"/>
              <a:t>(</a:t>
            </a:r>
            <a:r>
              <a:rPr lang="zh-CN" altLang="en-US" dirty="0" smtClean="0"/>
              <a:t>网关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433384"/>
            <a:ext cx="11131378" cy="4743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protoc</a:t>
            </a:r>
            <a:r>
              <a:rPr lang="en-US" altLang="zh-CN" dirty="0"/>
              <a:t> --</a:t>
            </a:r>
            <a:r>
              <a:rPr lang="en-US" altLang="zh-CN" dirty="0" err="1"/>
              <a:t>go_out</a:t>
            </a:r>
            <a:r>
              <a:rPr lang="en-US" altLang="zh-CN" dirty="0"/>
              <a:t>=plugins=</a:t>
            </a:r>
            <a:r>
              <a:rPr lang="en-US" altLang="zh-CN" dirty="0" err="1"/>
              <a:t>grpc</a:t>
            </a:r>
            <a:r>
              <a:rPr lang="en-US" altLang="zh-CN" dirty="0"/>
              <a:t>:../services </a:t>
            </a:r>
            <a:r>
              <a:rPr lang="en-US" altLang="zh-CN" dirty="0">
                <a:solidFill>
                  <a:srgbClr val="FF0000"/>
                </a:solidFill>
              </a:rPr>
              <a:t>--</a:t>
            </a:r>
            <a:r>
              <a:rPr lang="en-US" altLang="zh-CN" dirty="0" err="1">
                <a:solidFill>
                  <a:srgbClr val="FF0000"/>
                </a:solidFill>
              </a:rPr>
              <a:t>validate_out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 err="1">
                <a:solidFill>
                  <a:srgbClr val="FF0000"/>
                </a:solidFill>
              </a:rPr>
              <a:t>lang</a:t>
            </a:r>
            <a:r>
              <a:rPr lang="en-US" altLang="zh-CN" dirty="0">
                <a:solidFill>
                  <a:srgbClr val="FF0000"/>
                </a:solidFill>
              </a:rPr>
              <a:t>=go:../services </a:t>
            </a:r>
            <a:r>
              <a:rPr lang="en-US" altLang="zh-CN" dirty="0" err="1"/>
              <a:t>Models.proto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716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、主群：</a:t>
            </a:r>
            <a:r>
              <a:rPr lang="en-US" altLang="zh-CN" dirty="0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22561</TotalTime>
  <Words>78</Words>
  <Application>Microsoft Office PowerPoint</Application>
  <PresentationFormat>自定义</PresentationFormat>
  <Paragraphs>19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3_Office 主题​​</vt:lpstr>
      <vt:lpstr>穿插知识点：使用第三方库进行字段验证</vt:lpstr>
      <vt:lpstr>介绍一个第三方社区库</vt:lpstr>
      <vt:lpstr>举例</vt:lpstr>
      <vt:lpstr>增加编译选项(网关)</vt:lpstr>
      <vt:lpstr>欢迎加入我们的QQ群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2085</cp:revision>
  <dcterms:created xsi:type="dcterms:W3CDTF">2016-05-22T15:40:23Z</dcterms:created>
  <dcterms:modified xsi:type="dcterms:W3CDTF">2019-08-28T16:14:29Z</dcterms:modified>
</cp:coreProperties>
</file>