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05" r:id="rId3"/>
    <p:sldId id="308" r:id="rId4"/>
    <p:sldId id="310" r:id="rId5"/>
    <p:sldId id="312" r:id="rId6"/>
    <p:sldId id="313" r:id="rId7"/>
    <p:sldId id="314" r:id="rId8"/>
    <p:sldId id="31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1212802" cy="1498234"/>
          </a:xfrm>
        </p:spPr>
        <p:txBody>
          <a:bodyPr/>
          <a:lstStyle/>
          <a:p>
            <a:pPr algn="just"/>
            <a:r>
              <a:rPr lang="zh-CN" altLang="en-US" dirty="0" smtClean="0"/>
              <a:t>流模式入门</a:t>
            </a:r>
            <a:r>
              <a:rPr lang="en-US" altLang="zh-CN" dirty="0" smtClean="0"/>
              <a:t>(</a:t>
            </a:r>
            <a:r>
              <a:rPr lang="zh-CN" altLang="en-US" dirty="0" smtClean="0"/>
              <a:t>上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、场景：批量查询用户积分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为何要用流模式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486" y="1260389"/>
            <a:ext cx="10921314" cy="4916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前面的例子，我们仅仅是传输比较小的数据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基本模式是客户端请求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服务端响应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如果是传输较大数据呢？会带来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、数据包过大导致压力陡增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、需要等待客户端包全部发送，才能处理以及响应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假设我要从库里去 一批</a:t>
            </a:r>
            <a:r>
              <a:rPr lang="en-US" altLang="zh-CN" dirty="0" smtClean="0"/>
              <a:t>(x</a:t>
            </a:r>
            <a:r>
              <a:rPr lang="zh-CN" altLang="en-US" dirty="0" smtClean="0"/>
              <a:t>万到几十万</a:t>
            </a:r>
            <a:r>
              <a:rPr lang="en-US" altLang="zh-CN" dirty="0" smtClean="0"/>
              <a:t>).</a:t>
            </a:r>
            <a:r>
              <a:rPr lang="zh-CN" altLang="en-US" dirty="0" smtClean="0"/>
              <a:t>批量查询用户的积分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先创建用户模型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message </a:t>
            </a:r>
            <a:r>
              <a:rPr lang="en-US" altLang="zh-CN" dirty="0" err="1"/>
              <a:t>UserInfo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int32 </a:t>
            </a:r>
            <a:r>
              <a:rPr lang="en-US" altLang="zh-CN" dirty="0" err="1"/>
              <a:t>user_id</a:t>
            </a:r>
            <a:r>
              <a:rPr lang="en-US" altLang="zh-CN" dirty="0"/>
              <a:t>=1;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int32 </a:t>
            </a:r>
            <a:r>
              <a:rPr lang="en-US" altLang="zh-CN" dirty="0" err="1"/>
              <a:t>user_score</a:t>
            </a:r>
            <a:r>
              <a:rPr lang="en-US" altLang="zh-CN" dirty="0"/>
              <a:t>=2;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Users.proto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syntax="proto3";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package services;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import "</a:t>
            </a:r>
            <a:r>
              <a:rPr lang="en-US" altLang="zh-CN" dirty="0" err="1"/>
              <a:t>Models.proto</a:t>
            </a:r>
            <a:r>
              <a:rPr lang="en-US" altLang="zh-CN" dirty="0"/>
              <a:t>";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message </a:t>
            </a:r>
            <a:r>
              <a:rPr lang="en-US" altLang="zh-CN" dirty="0" err="1"/>
              <a:t>UserScoreRequest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repeated </a:t>
            </a:r>
            <a:r>
              <a:rPr lang="en-US" altLang="zh-CN" dirty="0" err="1"/>
              <a:t>UserInfo</a:t>
            </a:r>
            <a:r>
              <a:rPr lang="en-US" altLang="zh-CN" dirty="0"/>
              <a:t> users=1;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message </a:t>
            </a:r>
            <a:r>
              <a:rPr lang="en-US" altLang="zh-CN" dirty="0" err="1"/>
              <a:t>UserScoreResponse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repeated </a:t>
            </a:r>
            <a:r>
              <a:rPr lang="en-US" altLang="zh-CN" dirty="0" err="1"/>
              <a:t>UserInfo</a:t>
            </a:r>
            <a:r>
              <a:rPr lang="en-US" altLang="zh-CN" dirty="0"/>
              <a:t> users=1;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service </a:t>
            </a:r>
            <a:r>
              <a:rPr lang="en-US" altLang="zh-CN" dirty="0" err="1"/>
              <a:t>UserService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rpc</a:t>
            </a:r>
            <a:r>
              <a:rPr lang="en-US" altLang="zh-CN" dirty="0"/>
              <a:t> </a:t>
            </a:r>
            <a:r>
              <a:rPr lang="en-US" altLang="zh-CN" dirty="0" err="1"/>
              <a:t>GetUserScore</a:t>
            </a:r>
            <a:r>
              <a:rPr lang="en-US" altLang="zh-CN" dirty="0"/>
              <a:t>(</a:t>
            </a:r>
            <a:r>
              <a:rPr lang="en-US" altLang="zh-CN" dirty="0" err="1"/>
              <a:t>UserScoreRequest</a:t>
            </a:r>
            <a:r>
              <a:rPr lang="en-US" altLang="zh-CN" dirty="0"/>
              <a:t>) returns (</a:t>
            </a:r>
            <a:r>
              <a:rPr lang="en-US" altLang="zh-CN" dirty="0" err="1"/>
              <a:t>UserScoreResponse</a:t>
            </a:r>
            <a:r>
              <a:rPr lang="en-US" altLang="zh-CN" dirty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加入两句话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protoc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go_out</a:t>
            </a:r>
            <a:r>
              <a:rPr lang="en-US" altLang="zh-CN" dirty="0" smtClean="0"/>
              <a:t>=plugins=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:../services   </a:t>
            </a:r>
            <a:r>
              <a:rPr lang="en-US" altLang="zh-CN" dirty="0" err="1" smtClean="0"/>
              <a:t>Users.proto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protoc</a:t>
            </a:r>
            <a:r>
              <a:rPr lang="en-US" altLang="zh-CN" dirty="0" smtClean="0"/>
              <a:t>  --</a:t>
            </a:r>
            <a:r>
              <a:rPr lang="en-US" altLang="zh-CN" dirty="0" err="1" smtClean="0"/>
              <a:t>grpc-gateway_out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logtostderr</a:t>
            </a:r>
            <a:r>
              <a:rPr lang="en-US" altLang="zh-CN" dirty="0" smtClean="0"/>
              <a:t>=true:../services </a:t>
            </a:r>
            <a:r>
              <a:rPr lang="en-US" altLang="zh-CN" dirty="0" err="1" smtClean="0"/>
              <a:t>Users.proto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UserService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UserService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(*</a:t>
            </a:r>
            <a:r>
              <a:rPr lang="en-US" altLang="zh-CN" dirty="0" err="1"/>
              <a:t>UserService</a:t>
            </a:r>
            <a:r>
              <a:rPr lang="en-US" altLang="zh-CN" dirty="0"/>
              <a:t>) </a:t>
            </a:r>
            <a:r>
              <a:rPr lang="en-US" altLang="zh-CN" dirty="0" err="1"/>
              <a:t>GetUserScore</a:t>
            </a:r>
            <a:r>
              <a:rPr lang="en-US" altLang="zh-CN" dirty="0"/>
              <a:t>(</a:t>
            </a:r>
            <a:r>
              <a:rPr lang="en-US" altLang="zh-CN" dirty="0" err="1"/>
              <a:t>ctx</a:t>
            </a:r>
            <a:r>
              <a:rPr lang="en-US" altLang="zh-CN" dirty="0"/>
              <a:t> </a:t>
            </a:r>
            <a:r>
              <a:rPr lang="en-US" altLang="zh-CN" dirty="0" err="1"/>
              <a:t>context.Context</a:t>
            </a:r>
            <a:r>
              <a:rPr lang="en-US" altLang="zh-CN" dirty="0"/>
              <a:t>, in *</a:t>
            </a:r>
            <a:r>
              <a:rPr lang="en-US" altLang="zh-CN" dirty="0" err="1"/>
              <a:t>UserScoreRequest</a:t>
            </a:r>
            <a:r>
              <a:rPr lang="en-US" altLang="zh-CN" dirty="0"/>
              <a:t>)  (*</a:t>
            </a:r>
            <a:r>
              <a:rPr lang="en-US" altLang="zh-CN" dirty="0" err="1"/>
              <a:t>UserScoreResponse</a:t>
            </a:r>
            <a:r>
              <a:rPr lang="en-US" altLang="zh-CN" dirty="0"/>
              <a:t>, error){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</a:t>
            </a:r>
            <a:r>
              <a:rPr lang="en-US" altLang="zh-CN" dirty="0" err="1"/>
              <a:t>var</a:t>
            </a:r>
            <a:r>
              <a:rPr lang="en-US" altLang="zh-CN" dirty="0"/>
              <a:t> score int32=101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users:=make([]*UserInfo,0)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for _,user:=range </a:t>
            </a:r>
            <a:r>
              <a:rPr lang="en-US" altLang="zh-CN" dirty="0" err="1"/>
              <a:t>in.Users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	</a:t>
            </a:r>
            <a:r>
              <a:rPr lang="en-US" altLang="zh-CN" dirty="0" err="1"/>
              <a:t>user.UserScore</a:t>
            </a:r>
            <a:r>
              <a:rPr lang="en-US" altLang="zh-CN" dirty="0"/>
              <a:t>=score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score++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users=append(</a:t>
            </a:r>
            <a:r>
              <a:rPr lang="en-US" altLang="zh-CN" dirty="0" err="1"/>
              <a:t>users,user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return &amp;</a:t>
            </a:r>
            <a:r>
              <a:rPr lang="en-US" altLang="zh-CN" dirty="0" err="1"/>
              <a:t>UserScoreResponse</a:t>
            </a:r>
            <a:r>
              <a:rPr lang="en-US" altLang="zh-CN" dirty="0"/>
              <a:t>{</a:t>
            </a:r>
            <a:r>
              <a:rPr lang="en-US" altLang="zh-CN" dirty="0" err="1"/>
              <a:t>Users:users</a:t>
            </a:r>
            <a:r>
              <a:rPr lang="en-US" altLang="zh-CN" dirty="0"/>
              <a:t>},nil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userClient</a:t>
            </a:r>
            <a:r>
              <a:rPr lang="en-US" altLang="zh-CN" dirty="0"/>
              <a:t>:=</a:t>
            </a:r>
            <a:r>
              <a:rPr lang="en-US" altLang="zh-CN" dirty="0" err="1"/>
              <a:t>services.NewUserServiceClient</a:t>
            </a:r>
            <a:r>
              <a:rPr lang="en-US" altLang="zh-CN" dirty="0"/>
              <a:t>(conn)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i int32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req</a:t>
            </a:r>
            <a:r>
              <a:rPr lang="en-US" altLang="zh-CN" dirty="0"/>
              <a:t>:=</a:t>
            </a:r>
            <a:r>
              <a:rPr lang="en-US" altLang="zh-CN" dirty="0" err="1"/>
              <a:t>services.UserScoreRequest</a:t>
            </a:r>
            <a:r>
              <a:rPr lang="en-US" altLang="zh-CN" dirty="0"/>
              <a:t>{}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req.Users</a:t>
            </a:r>
            <a:r>
              <a:rPr lang="en-US" altLang="zh-CN" dirty="0"/>
              <a:t>=make([]*services.UserInfo,0)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for i=1;i&lt;20;i++{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	 </a:t>
            </a:r>
            <a:r>
              <a:rPr lang="en-US" altLang="zh-CN" dirty="0" err="1"/>
              <a:t>req.Users</a:t>
            </a:r>
            <a:r>
              <a:rPr lang="en-US" altLang="zh-CN" dirty="0"/>
              <a:t>=append(req.Users,&amp;</a:t>
            </a:r>
            <a:r>
              <a:rPr lang="en-US" altLang="zh-CN" dirty="0" err="1"/>
              <a:t>services.UserInfo</a:t>
            </a:r>
            <a:r>
              <a:rPr lang="en-US" altLang="zh-CN" dirty="0"/>
              <a:t>{</a:t>
            </a:r>
            <a:r>
              <a:rPr lang="en-US" altLang="zh-CN" dirty="0" err="1"/>
              <a:t>UserId:i</a:t>
            </a:r>
            <a:r>
              <a:rPr lang="en-US" altLang="zh-CN" dirty="0"/>
              <a:t>})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res,err</a:t>
            </a:r>
            <a:r>
              <a:rPr lang="en-US" altLang="zh-CN" dirty="0"/>
              <a:t>:=</a:t>
            </a:r>
            <a:r>
              <a:rPr lang="en-US" altLang="zh-CN" smtClean="0"/>
              <a:t>userClient.GetUserScore(</a:t>
            </a:r>
            <a:r>
              <a:rPr lang="en-US" altLang="zh-CN" dirty="0" err="1" smtClean="0"/>
              <a:t>ctx</a:t>
            </a:r>
            <a:r>
              <a:rPr lang="en-US" altLang="zh-CN" dirty="0"/>
              <a:t>,&amp;</a:t>
            </a:r>
            <a:r>
              <a:rPr lang="en-US" altLang="zh-CN" dirty="0" err="1"/>
              <a:t>req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res.Users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1256</Words>
  <Application>WPS 演示</Application>
  <PresentationFormat>自定义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流模式入门(上)、场景：批量查询用户积分</vt:lpstr>
      <vt:lpstr>为何要用流模式</vt:lpstr>
      <vt:lpstr>举例</vt:lpstr>
      <vt:lpstr>创建Users.proto</vt:lpstr>
      <vt:lpstr>生成部分</vt:lpstr>
      <vt:lpstr>编写UserService</vt:lpstr>
      <vt:lpstr>客户端调用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子小龙</cp:lastModifiedBy>
  <cp:revision>2109</cp:revision>
  <dcterms:created xsi:type="dcterms:W3CDTF">2016-05-22T15:40:00Z</dcterms:created>
  <dcterms:modified xsi:type="dcterms:W3CDTF">2020-01-01T05:50:00Z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