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0"/>
  </p:notesMasterIdLst>
  <p:sldIdLst>
    <p:sldId id="305" r:id="rId3"/>
    <p:sldId id="308" r:id="rId4"/>
    <p:sldId id="310" r:id="rId5"/>
    <p:sldId id="312" r:id="rId6"/>
    <p:sldId id="313" r:id="rId7"/>
    <p:sldId id="314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271" y="2533439"/>
            <a:ext cx="11212802" cy="1498234"/>
          </a:xfrm>
        </p:spPr>
        <p:txBody>
          <a:bodyPr/>
          <a:lstStyle/>
          <a:p>
            <a:pPr algn="just"/>
            <a:r>
              <a:rPr lang="zh-CN" altLang="en-US" dirty="0" smtClean="0"/>
              <a:t>流模式</a:t>
            </a:r>
            <a:r>
              <a:rPr lang="zh-CN" altLang="en-US" dirty="0" smtClean="0"/>
              <a:t>入门</a:t>
            </a:r>
            <a:r>
              <a:rPr lang="en-US" altLang="zh-CN" smtClean="0"/>
              <a:t>(2)</a:t>
            </a:r>
            <a:r>
              <a:rPr lang="zh-CN" altLang="en-US" smtClean="0"/>
              <a:t>：</a:t>
            </a:r>
            <a:r>
              <a:rPr lang="zh-CN" altLang="en-US" dirty="0" smtClean="0"/>
              <a:t>服务端流模式、场景：分批发送查询结果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为何要用流模式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486" y="1260389"/>
            <a:ext cx="10921314" cy="4916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前面的例子，我们仅仅是传输比较小的数据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基本模式是客户端请求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服务端响应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如果是传输较大数据呢？会带来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、数据包过大导致压力陡增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、需要等待客户端包全部发送，才能处理以及响应</a:t>
            </a:r>
          </a:p>
        </p:txBody>
      </p:sp>
    </p:spTree>
    <p:extLst>
      <p:ext uri="{BB962C8B-B14F-4D97-AF65-F5344CB8AC3E}">
        <p14:creationId xmlns:p14="http://schemas.microsoft.com/office/powerpoint/2010/main" val="273535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还是以上节课的场景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假设 客户端一次性发送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个客户数据给服务端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zh-CN" altLang="en-US" dirty="0"/>
              <a:t>再</a:t>
            </a:r>
            <a:r>
              <a:rPr lang="zh-CN" altLang="en-US" dirty="0" smtClean="0"/>
              <a:t>假设 服务端查询用户积分 有点慢。因此 采用的策略是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服务端每查询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个就发送给客户端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550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users.proto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rpc</a:t>
            </a:r>
            <a:r>
              <a:rPr lang="en-US" altLang="zh-CN" dirty="0"/>
              <a:t> </a:t>
            </a:r>
            <a:r>
              <a:rPr lang="en-US" altLang="zh-CN" dirty="0" err="1"/>
              <a:t>GetUserScoreByServerStream</a:t>
            </a:r>
            <a:r>
              <a:rPr lang="en-US" altLang="zh-CN" dirty="0"/>
              <a:t>(</a:t>
            </a:r>
            <a:r>
              <a:rPr lang="en-US" altLang="zh-CN" dirty="0" err="1"/>
              <a:t>UserScoreRequest</a:t>
            </a:r>
            <a:r>
              <a:rPr lang="en-US" altLang="zh-CN" dirty="0"/>
              <a:t>) returns (</a:t>
            </a:r>
            <a:r>
              <a:rPr lang="en-US" altLang="zh-CN" dirty="0">
                <a:solidFill>
                  <a:srgbClr val="FF0000"/>
                </a:solidFill>
              </a:rPr>
              <a:t>stream</a:t>
            </a:r>
            <a:r>
              <a:rPr lang="en-US" altLang="zh-CN" dirty="0"/>
              <a:t> </a:t>
            </a:r>
            <a:r>
              <a:rPr lang="en-US" altLang="zh-CN" dirty="0" err="1"/>
              <a:t>UserScoreResponse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716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处理方法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26758"/>
            <a:ext cx="12192000" cy="593124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(*</a:t>
            </a:r>
            <a:r>
              <a:rPr lang="en-US" altLang="zh-CN" dirty="0" err="1"/>
              <a:t>UserService</a:t>
            </a:r>
            <a:r>
              <a:rPr lang="en-US" altLang="zh-CN" dirty="0"/>
              <a:t>) </a:t>
            </a:r>
            <a:r>
              <a:rPr lang="en-US" altLang="zh-CN" dirty="0" err="1"/>
              <a:t>GetUserScoreByServerStream</a:t>
            </a:r>
            <a:r>
              <a:rPr lang="en-US" altLang="zh-CN" dirty="0"/>
              <a:t>(in *</a:t>
            </a:r>
            <a:r>
              <a:rPr lang="en-US" altLang="zh-CN" dirty="0" err="1"/>
              <a:t>UserScoreRequest,stream</a:t>
            </a:r>
            <a:r>
              <a:rPr lang="en-US" altLang="zh-CN" dirty="0"/>
              <a:t> </a:t>
            </a:r>
            <a:r>
              <a:rPr lang="en-US" altLang="zh-CN" dirty="0" err="1"/>
              <a:t>UserService_GetUserScoreByServerStreamServer</a:t>
            </a:r>
            <a:r>
              <a:rPr lang="en-US" altLang="zh-CN" dirty="0"/>
              <a:t>) error{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var</a:t>
            </a:r>
            <a:r>
              <a:rPr lang="en-US" altLang="zh-CN" dirty="0"/>
              <a:t> score int32=101</a:t>
            </a:r>
          </a:p>
          <a:p>
            <a:pPr marL="0" indent="0">
              <a:buNone/>
            </a:pPr>
            <a:r>
              <a:rPr lang="en-US" altLang="zh-CN" dirty="0"/>
              <a:t>	users:=make([]*UserInfo,0)</a:t>
            </a:r>
          </a:p>
          <a:p>
            <a:pPr marL="0" indent="0">
              <a:buNone/>
            </a:pPr>
            <a:r>
              <a:rPr lang="en-US" altLang="zh-CN" dirty="0"/>
              <a:t>	for </a:t>
            </a:r>
            <a:r>
              <a:rPr lang="en-US" altLang="zh-CN" dirty="0" err="1"/>
              <a:t>index,user</a:t>
            </a:r>
            <a:r>
              <a:rPr lang="en-US" altLang="zh-CN" dirty="0"/>
              <a:t>:=range </a:t>
            </a:r>
            <a:r>
              <a:rPr lang="en-US" altLang="zh-CN" dirty="0" err="1"/>
              <a:t>in.Users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user.UserScore</a:t>
            </a:r>
            <a:r>
              <a:rPr lang="en-US" altLang="zh-CN" dirty="0"/>
              <a:t>=score</a:t>
            </a:r>
          </a:p>
          <a:p>
            <a:pPr marL="0" indent="0">
              <a:buNone/>
            </a:pPr>
            <a:r>
              <a:rPr lang="en-US" altLang="zh-CN" dirty="0"/>
              <a:t>		score++</a:t>
            </a:r>
          </a:p>
          <a:p>
            <a:pPr marL="0" indent="0">
              <a:buNone/>
            </a:pPr>
            <a:r>
              <a:rPr lang="en-US" altLang="zh-CN" dirty="0"/>
              <a:t>		users=append(</a:t>
            </a:r>
            <a:r>
              <a:rPr lang="en-US" altLang="zh-CN" dirty="0" err="1"/>
              <a:t>users,user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if (index+1) %2==0 &amp;&amp; index&gt;0{</a:t>
            </a:r>
          </a:p>
          <a:p>
            <a:pPr marL="0" indent="0">
              <a:buNone/>
            </a:pPr>
            <a:r>
              <a:rPr lang="en-US" altLang="zh-CN" dirty="0"/>
              <a:t>			err:=</a:t>
            </a:r>
            <a:r>
              <a:rPr lang="en-US" altLang="zh-CN" dirty="0" err="1"/>
              <a:t>stream.Send</a:t>
            </a:r>
            <a:r>
              <a:rPr lang="en-US" altLang="zh-CN" dirty="0"/>
              <a:t>(&amp;</a:t>
            </a:r>
            <a:r>
              <a:rPr lang="en-US" altLang="zh-CN" dirty="0" err="1"/>
              <a:t>UserScoreResponse</a:t>
            </a:r>
            <a:r>
              <a:rPr lang="en-US" altLang="zh-CN" dirty="0"/>
              <a:t>{</a:t>
            </a:r>
            <a:r>
              <a:rPr lang="en-US" altLang="zh-CN" dirty="0" err="1"/>
              <a:t>Users:users</a:t>
            </a:r>
            <a:r>
              <a:rPr lang="en-US" altLang="zh-CN" dirty="0"/>
              <a:t>})</a:t>
            </a:r>
          </a:p>
          <a:p>
            <a:pPr marL="0" indent="0">
              <a:buNone/>
            </a:pPr>
            <a:r>
              <a:rPr lang="en-US" altLang="zh-CN" dirty="0"/>
              <a:t>			if err!=nil{</a:t>
            </a:r>
          </a:p>
          <a:p>
            <a:pPr marL="0" indent="0">
              <a:buNone/>
            </a:pPr>
            <a:r>
              <a:rPr lang="en-US" altLang="zh-CN" dirty="0"/>
              <a:t>				return nil</a:t>
            </a:r>
          </a:p>
          <a:p>
            <a:pPr marL="0" indent="0">
              <a:buNone/>
            </a:pPr>
            <a:r>
              <a:rPr lang="en-US" altLang="zh-CN" dirty="0"/>
              <a:t>			}</a:t>
            </a:r>
          </a:p>
          <a:p>
            <a:pPr marL="0" indent="0">
              <a:buNone/>
            </a:pPr>
            <a:r>
              <a:rPr lang="en-US" altLang="zh-CN" dirty="0"/>
              <a:t>			 users=(users)[0:0]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return nil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596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stream,_:=</a:t>
            </a:r>
            <a:r>
              <a:rPr lang="en-US" altLang="zh-CN" dirty="0" err="1"/>
              <a:t>userClient.GetUserScoreByServerStream</a:t>
            </a:r>
            <a:r>
              <a:rPr lang="en-US" altLang="zh-CN" dirty="0"/>
              <a:t>(</a:t>
            </a:r>
            <a:r>
              <a:rPr lang="en-US" altLang="zh-CN" dirty="0" err="1"/>
              <a:t>ctx</a:t>
            </a:r>
            <a:r>
              <a:rPr lang="en-US" altLang="zh-CN" dirty="0"/>
              <a:t>,&amp;</a:t>
            </a:r>
            <a:r>
              <a:rPr lang="en-US" altLang="zh-CN" dirty="0" err="1"/>
              <a:t>req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	for {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resp</a:t>
            </a:r>
            <a:r>
              <a:rPr lang="en-US" altLang="zh-CN" dirty="0"/>
              <a:t>, err := </a:t>
            </a:r>
            <a:r>
              <a:rPr lang="en-US" altLang="zh-CN" dirty="0" err="1"/>
              <a:t>stream.Recv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			if err == </a:t>
            </a:r>
            <a:r>
              <a:rPr lang="en-US" altLang="zh-CN" dirty="0" err="1"/>
              <a:t>io.EOF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			break</a:t>
            </a:r>
          </a:p>
          <a:p>
            <a:pPr marL="0" indent="0">
              <a:buNone/>
            </a:pPr>
            <a:r>
              <a:rPr lang="en-US" altLang="zh-CN" dirty="0"/>
              <a:t>			}</a:t>
            </a:r>
          </a:p>
          <a:p>
            <a:pPr marL="0" indent="0">
              <a:buNone/>
            </a:pPr>
            <a:r>
              <a:rPr lang="en-US" altLang="zh-CN" dirty="0"/>
              <a:t>			if err != nil {</a:t>
            </a:r>
          </a:p>
          <a:p>
            <a:pPr marL="0" indent="0"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log.Fatal</a:t>
            </a:r>
            <a:r>
              <a:rPr lang="en-US" altLang="zh-CN" dirty="0"/>
              <a:t>(err)</a:t>
            </a:r>
          </a:p>
          <a:p>
            <a:pPr marL="0" indent="0">
              <a:buNone/>
            </a:pPr>
            <a:r>
              <a:rPr lang="en-US" altLang="zh-CN" dirty="0"/>
              <a:t>			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fmt.Println</a:t>
            </a:r>
            <a:r>
              <a:rPr lang="en-US" altLang="zh-CN" dirty="0"/>
              <a:t>(</a:t>
            </a:r>
            <a:r>
              <a:rPr lang="en-US" altLang="zh-CN" dirty="0" err="1"/>
              <a:t>resp.Users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078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、主群：</a:t>
            </a:r>
            <a:r>
              <a:rPr lang="en-US" altLang="zh-CN" dirty="0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22798</TotalTime>
  <Words>170</Words>
  <Application>Microsoft Office PowerPoint</Application>
  <PresentationFormat>自定义</PresentationFormat>
  <Paragraphs>54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3_Office 主题​​</vt:lpstr>
      <vt:lpstr>流模式入门(2)：服务端流模式、场景：分批发送查询结果</vt:lpstr>
      <vt:lpstr>为何要用流模式</vt:lpstr>
      <vt:lpstr>还是以上节课的场景 </vt:lpstr>
      <vt:lpstr>修改users.proto</vt:lpstr>
      <vt:lpstr>处理方法</vt:lpstr>
      <vt:lpstr>客户端调用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2120</cp:revision>
  <dcterms:created xsi:type="dcterms:W3CDTF">2016-05-22T15:40:23Z</dcterms:created>
  <dcterms:modified xsi:type="dcterms:W3CDTF">2019-09-12T04:27:56Z</dcterms:modified>
</cp:coreProperties>
</file>