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5" r:id="rId3"/>
    <p:sldId id="308" r:id="rId4"/>
    <p:sldId id="310" r:id="rId5"/>
    <p:sldId id="312" r:id="rId6"/>
    <p:sldId id="313" r:id="rId7"/>
    <p:sldId id="3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流模式入门</a:t>
            </a:r>
            <a:r>
              <a:rPr lang="en-US" altLang="zh-CN" dirty="0" smtClean="0"/>
              <a:t>(4)</a:t>
            </a:r>
            <a:r>
              <a:rPr lang="zh-CN" altLang="en-US" dirty="0" smtClean="0"/>
              <a:t>：客户端流模式、场景：分批发送请求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上节课我们学习的是服务端流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0832" y="2631989"/>
            <a:ext cx="1631092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1762" y="2323070"/>
            <a:ext cx="2248930" cy="117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21924" y="2533135"/>
            <a:ext cx="4917990" cy="24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4476" y="2150076"/>
            <a:ext cx="2669059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一次性发送给服务端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33535" y="3496962"/>
            <a:ext cx="160638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83460" y="3737918"/>
            <a:ext cx="1791729" cy="8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150076" y="3737918"/>
            <a:ext cx="1254212" cy="8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4476" y="4053016"/>
            <a:ext cx="290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</a:t>
            </a:r>
            <a:r>
              <a:rPr lang="zh-CN" altLang="en-US" dirty="0" smtClean="0">
                <a:solidFill>
                  <a:srgbClr val="FF0000"/>
                </a:solidFill>
              </a:rPr>
              <a:t>分批</a:t>
            </a:r>
            <a:r>
              <a:rPr lang="zh-CN" altLang="en-US" dirty="0" smtClean="0"/>
              <a:t>返回数据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665" y="4446376"/>
            <a:ext cx="1105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场景：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客户端批量查询用户积分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、客户端一次性把用户</a:t>
            </a:r>
            <a:r>
              <a:rPr lang="zh-CN" altLang="en-US" b="1" dirty="0" smtClean="0"/>
              <a:t>列表</a:t>
            </a:r>
            <a:r>
              <a:rPr lang="zh-CN" altLang="en-US" dirty="0" smtClean="0"/>
              <a:t>发送过去（不是很多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获取列表很快）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、服务端查询积分比较耗时</a:t>
            </a:r>
            <a:endParaRPr lang="en-US" altLang="zh-CN" dirty="0"/>
          </a:p>
          <a:p>
            <a:r>
              <a:rPr lang="zh-CN" altLang="en-US" dirty="0" smtClean="0"/>
              <a:t>。 因此查到一部分 就返回一部分。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而不是 全部查完</a:t>
            </a:r>
            <a:r>
              <a:rPr lang="zh-CN" altLang="en-US" dirty="0" smtClean="0"/>
              <a:t>再返回给客户端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场景反过来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场景：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客户端批量查询用户积分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、客户端一次性把用户列表发送过去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客户端获取列表比较慢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、服务端查询</a:t>
            </a:r>
            <a:r>
              <a:rPr lang="zh-CN" altLang="en-US" dirty="0" smtClean="0"/>
              <a:t>积分比较快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此时我们可以使用 客户端流模式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users.proto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GetUserScoreByClientStream</a:t>
            </a:r>
            <a:r>
              <a:rPr lang="en-US" altLang="zh-CN" dirty="0"/>
              <a:t>(stream </a:t>
            </a:r>
            <a:r>
              <a:rPr lang="en-US" altLang="zh-CN" dirty="0" err="1"/>
              <a:t>UserScoreRequest</a:t>
            </a:r>
            <a:r>
              <a:rPr lang="en-US" altLang="zh-CN" dirty="0"/>
              <a:t>) returns (</a:t>
            </a:r>
            <a:r>
              <a:rPr lang="en-US" altLang="zh-CN" dirty="0" err="1" smtClean="0"/>
              <a:t>UserScoreResponse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然后生成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6758"/>
            <a:ext cx="12192000" cy="5931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UserService</a:t>
            </a:r>
            <a:r>
              <a:rPr lang="en-US" altLang="zh-CN" sz="1800" dirty="0"/>
              <a:t>) 	</a:t>
            </a:r>
            <a:r>
              <a:rPr lang="en-US" altLang="zh-CN" sz="1800" dirty="0" err="1"/>
              <a:t>GetUserScoreByClientStream</a:t>
            </a:r>
            <a:r>
              <a:rPr lang="en-US" altLang="zh-CN" sz="1800" dirty="0"/>
              <a:t>(stream </a:t>
            </a:r>
            <a:r>
              <a:rPr lang="en-US" altLang="zh-CN" sz="1800" dirty="0" err="1"/>
              <a:t>UserService_GetUserScoreByClientStreamServer</a:t>
            </a:r>
            <a:r>
              <a:rPr lang="en-US" altLang="zh-CN" sz="1800" dirty="0"/>
              <a:t>) error{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score int32=101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users:=make([]*UserInfo,0)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for{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	</a:t>
            </a:r>
            <a:r>
              <a:rPr lang="en-US" altLang="zh-CN" sz="1800" dirty="0" err="1"/>
              <a:t>req,err</a:t>
            </a:r>
            <a:r>
              <a:rPr lang="en-US" altLang="zh-CN" sz="1800" dirty="0"/>
              <a:t>:=</a:t>
            </a:r>
            <a:r>
              <a:rPr lang="en-US" altLang="zh-CN" sz="1800" dirty="0" err="1"/>
              <a:t>stream.Recv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	if err==</a:t>
            </a:r>
            <a:r>
              <a:rPr lang="en-US" altLang="zh-CN" sz="1800" dirty="0" err="1"/>
              <a:t>io.EOF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		return </a:t>
            </a:r>
            <a:r>
              <a:rPr lang="en-US" altLang="zh-CN" sz="1800" dirty="0" err="1"/>
              <a:t>stream.SendAndClose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UserScoreResponse</a:t>
            </a:r>
            <a:r>
              <a:rPr lang="en-US" altLang="zh-CN" sz="1800" dirty="0"/>
              <a:t>{</a:t>
            </a:r>
            <a:r>
              <a:rPr lang="en-US" altLang="zh-CN" sz="1800" dirty="0" err="1"/>
              <a:t>Users:users</a:t>
            </a:r>
            <a:r>
              <a:rPr lang="en-US" altLang="zh-CN" sz="1800" dirty="0"/>
              <a:t>})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	if err!=nil{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		return err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 for _,user:=range </a:t>
            </a:r>
            <a:r>
              <a:rPr lang="en-US" altLang="zh-CN" sz="1800" dirty="0" err="1"/>
              <a:t>req.Users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 </a:t>
            </a:r>
            <a:r>
              <a:rPr lang="en-US" altLang="zh-CN" sz="1800" dirty="0" err="1"/>
              <a:t>user.UserScore</a:t>
            </a:r>
            <a:r>
              <a:rPr lang="en-US" altLang="zh-CN" sz="1800" dirty="0"/>
              <a:t>=score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 score++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 users=append(</a:t>
            </a:r>
            <a:r>
              <a:rPr lang="en-US" altLang="zh-CN" sz="1800" dirty="0" err="1"/>
              <a:t>users,user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}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stream,_:=</a:t>
            </a:r>
            <a:r>
              <a:rPr lang="en-US" altLang="zh-CN" dirty="0" err="1"/>
              <a:t>userClient.GetUserScoreByServerStream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,&amp;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for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resp</a:t>
            </a:r>
            <a:r>
              <a:rPr lang="en-US" altLang="zh-CN" dirty="0"/>
              <a:t>, err := </a:t>
            </a:r>
            <a:r>
              <a:rPr lang="en-US" altLang="zh-CN" dirty="0" err="1"/>
              <a:t>stream.Recv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if err == </a:t>
            </a:r>
            <a:r>
              <a:rPr lang="en-US" altLang="zh-CN" dirty="0" err="1"/>
              <a:t>io.EOF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break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if err != nil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resp.Users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自定义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流模式入门(4)：客户端流模式、场景：分批发送请求</vt:lpstr>
      <vt:lpstr>上节课我们学习的是服务端流</vt:lpstr>
      <vt:lpstr>场景反过来</vt:lpstr>
      <vt:lpstr>修改users.proto</vt:lpstr>
      <vt:lpstr>处理方法</vt:lpstr>
      <vt:lpstr>客户端调用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2136</cp:revision>
  <dcterms:created xsi:type="dcterms:W3CDTF">2016-05-22T15:40:00Z</dcterms:created>
  <dcterms:modified xsi:type="dcterms:W3CDTF">2020-01-01T11:39:20Z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