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05" r:id="rId3"/>
    <p:sldId id="308" r:id="rId4"/>
    <p:sldId id="310" r:id="rId5"/>
    <p:sldId id="312" r:id="rId6"/>
    <p:sldId id="313" r:id="rId7"/>
    <p:sldId id="31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271" y="2533439"/>
            <a:ext cx="11212802" cy="1498234"/>
          </a:xfrm>
        </p:spPr>
        <p:txBody>
          <a:bodyPr/>
          <a:lstStyle/>
          <a:p>
            <a:pPr algn="just"/>
            <a:r>
              <a:rPr lang="zh-CN" altLang="en-US" dirty="0" smtClean="0"/>
              <a:t>流模式入门</a:t>
            </a:r>
            <a:r>
              <a:rPr lang="en-US" altLang="zh-CN" dirty="0" smtClean="0"/>
              <a:t>(5)</a:t>
            </a:r>
            <a:r>
              <a:rPr lang="zh-CN" altLang="en-US" dirty="0" smtClean="0"/>
              <a:t>：双向流模式的基本套路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所谓的双向流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90832" y="2631989"/>
            <a:ext cx="1631092" cy="1013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11762" y="2323070"/>
            <a:ext cx="2248930" cy="1173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服务端流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64476" y="2150076"/>
            <a:ext cx="2669059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分批</a:t>
            </a:r>
            <a:r>
              <a:rPr lang="zh-CN" altLang="en-US" dirty="0" smtClean="0"/>
              <a:t>发送给服务端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733535" y="3496962"/>
            <a:ext cx="160638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583460" y="3737918"/>
            <a:ext cx="1791729" cy="88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2150076" y="3737918"/>
            <a:ext cx="1254212" cy="88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64476" y="4053016"/>
            <a:ext cx="2903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服务端</a:t>
            </a:r>
            <a:r>
              <a:rPr lang="zh-CN" altLang="en-US" dirty="0" smtClean="0">
                <a:solidFill>
                  <a:srgbClr val="FF0000"/>
                </a:solidFill>
              </a:rPr>
              <a:t>分批</a:t>
            </a:r>
            <a:r>
              <a:rPr lang="zh-CN" altLang="en-US" dirty="0" smtClean="0"/>
              <a:t>返回数据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2421924" y="2743200"/>
            <a:ext cx="1655806" cy="166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250724" y="2631989"/>
            <a:ext cx="1717590" cy="111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128951" y="2533135"/>
            <a:ext cx="1210964" cy="154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场景反过来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422" y="1433384"/>
            <a:ext cx="11131378" cy="4743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场景：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客户端批量查询用户积分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 smtClean="0"/>
              <a:t>客户端分批把</a:t>
            </a:r>
            <a:r>
              <a:rPr lang="zh-CN" altLang="en-US" dirty="0"/>
              <a:t>用户列表发送</a:t>
            </a:r>
            <a:r>
              <a:rPr lang="zh-CN" altLang="en-US" dirty="0" smtClean="0"/>
              <a:t>过去（</a:t>
            </a:r>
            <a:r>
              <a:rPr lang="zh-CN" altLang="en-US" dirty="0" smtClean="0">
                <a:solidFill>
                  <a:srgbClr val="FF0000"/>
                </a:solidFill>
              </a:rPr>
              <a:t>客户端获取列表比较慢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、服务端查询</a:t>
            </a:r>
            <a:r>
              <a:rPr lang="zh-CN" altLang="en-US" dirty="0" smtClean="0"/>
              <a:t>积分</a:t>
            </a:r>
            <a:r>
              <a:rPr lang="zh-CN" altLang="en-US" dirty="0" smtClean="0">
                <a:solidFill>
                  <a:srgbClr val="FF0000"/>
                </a:solidFill>
              </a:rPr>
              <a:t>也很慢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所以分批发送过去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此时我们可以使用 </a:t>
            </a:r>
            <a:r>
              <a:rPr lang="zh-CN" altLang="en-US" dirty="0"/>
              <a:t>双向</a:t>
            </a:r>
            <a:r>
              <a:rPr lang="zh-CN" altLang="en-US" dirty="0" smtClean="0"/>
              <a:t>流模式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users.proto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422" y="1433384"/>
            <a:ext cx="11131378" cy="4743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rpc</a:t>
            </a:r>
            <a:r>
              <a:rPr lang="en-US" altLang="zh-CN" dirty="0"/>
              <a:t> </a:t>
            </a:r>
            <a:r>
              <a:rPr lang="en-US" altLang="zh-CN" dirty="0" err="1" smtClean="0"/>
              <a:t>GetUserScoreByTWS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stream</a:t>
            </a:r>
            <a:r>
              <a:rPr lang="en-US" altLang="zh-CN" dirty="0" smtClean="0"/>
              <a:t> </a:t>
            </a:r>
            <a:r>
              <a:rPr lang="en-US" altLang="zh-CN" dirty="0" err="1"/>
              <a:t>UserScoreRequest</a:t>
            </a:r>
            <a:r>
              <a:rPr lang="en-US" altLang="zh-CN" dirty="0"/>
              <a:t>) returns (</a:t>
            </a:r>
            <a:r>
              <a:rPr lang="en-US" altLang="zh-CN" dirty="0">
                <a:solidFill>
                  <a:srgbClr val="FF0000"/>
                </a:solidFill>
              </a:rPr>
              <a:t>stream</a:t>
            </a:r>
            <a:r>
              <a:rPr lang="en-US" altLang="zh-CN" dirty="0"/>
              <a:t> </a:t>
            </a:r>
            <a:r>
              <a:rPr lang="en-US" altLang="zh-CN" dirty="0" err="1"/>
              <a:t>UserScoreResponse</a:t>
            </a:r>
            <a:r>
              <a:rPr lang="en-US" altLang="zh-CN" dirty="0"/>
              <a:t>);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然后生成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服务端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26758"/>
            <a:ext cx="12192000" cy="59312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/>
              <a:t>//</a:t>
            </a:r>
            <a:r>
              <a:rPr lang="zh-CN" altLang="en-US" sz="1800" dirty="0"/>
              <a:t>双向流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(*</a:t>
            </a:r>
            <a:r>
              <a:rPr lang="en-US" altLang="zh-CN" sz="1800" dirty="0" err="1"/>
              <a:t>UserService</a:t>
            </a:r>
            <a:r>
              <a:rPr lang="en-US" altLang="zh-CN" sz="1800" dirty="0"/>
              <a:t>) </a:t>
            </a:r>
            <a:r>
              <a:rPr lang="en-US" altLang="zh-CN" sz="1800" dirty="0" err="1"/>
              <a:t>GetUserScoreByTWF</a:t>
            </a:r>
            <a:r>
              <a:rPr lang="en-US" altLang="zh-CN" sz="1800" dirty="0"/>
              <a:t>(stream </a:t>
            </a:r>
            <a:r>
              <a:rPr lang="en-US" altLang="zh-CN" sz="1800" dirty="0" err="1"/>
              <a:t>UserService_GetUserScoreByTWFServer</a:t>
            </a:r>
            <a:r>
              <a:rPr lang="en-US" altLang="zh-CN" sz="1800" dirty="0"/>
              <a:t>) error  {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 score int32=101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users:=make([]*UserInfo,0)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for{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req,err</a:t>
            </a:r>
            <a:r>
              <a:rPr lang="en-US" altLang="zh-CN" sz="1800" dirty="0"/>
              <a:t>:=</a:t>
            </a:r>
            <a:r>
              <a:rPr lang="en-US" altLang="zh-CN" sz="1800" dirty="0" err="1"/>
              <a:t>stream.Recv</a:t>
            </a:r>
            <a:r>
              <a:rPr lang="en-US" altLang="zh-CN" sz="1800" dirty="0"/>
              <a:t>()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if err==</a:t>
            </a:r>
            <a:r>
              <a:rPr lang="en-US" altLang="zh-CN" sz="1800" dirty="0" err="1"/>
              <a:t>io.EOF</a:t>
            </a:r>
            <a:r>
              <a:rPr lang="en-US" altLang="zh-CN" sz="1800" dirty="0"/>
              <a:t>{ //</a:t>
            </a:r>
            <a:r>
              <a:rPr lang="zh-CN" altLang="en-US" sz="1800" dirty="0"/>
              <a:t>接收完了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			</a:t>
            </a:r>
            <a:r>
              <a:rPr lang="en-US" altLang="zh-CN" sz="1800" dirty="0"/>
              <a:t>return nil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}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if err!=nil{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	return err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}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for _,user:=range </a:t>
            </a:r>
            <a:r>
              <a:rPr lang="en-US" altLang="zh-CN" sz="1800" dirty="0" err="1"/>
              <a:t>req.Users</a:t>
            </a:r>
            <a:r>
              <a:rPr lang="en-US" altLang="zh-CN" sz="1800" dirty="0"/>
              <a:t>{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	</a:t>
            </a:r>
            <a:r>
              <a:rPr lang="en-US" altLang="zh-CN" sz="1800" dirty="0" err="1"/>
              <a:t>user.UserScore</a:t>
            </a:r>
            <a:r>
              <a:rPr lang="en-US" altLang="zh-CN" sz="1800" dirty="0"/>
              <a:t>=score  //</a:t>
            </a:r>
            <a:r>
              <a:rPr lang="zh-CN" altLang="en-US" sz="1800" dirty="0"/>
              <a:t>这里好比是服务端做的业务处理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			</a:t>
            </a:r>
            <a:r>
              <a:rPr lang="en-US" altLang="zh-CN" sz="1800" dirty="0"/>
              <a:t>score++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	users=append(</a:t>
            </a:r>
            <a:r>
              <a:rPr lang="en-US" altLang="zh-CN" sz="1800" dirty="0" err="1"/>
              <a:t>users,user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}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err=</a:t>
            </a:r>
            <a:r>
              <a:rPr lang="en-US" altLang="zh-CN" sz="1800" dirty="0" err="1"/>
              <a:t>stream.Send</a:t>
            </a:r>
            <a:r>
              <a:rPr lang="en-US" altLang="zh-CN" sz="1800" dirty="0"/>
              <a:t>(&amp;</a:t>
            </a:r>
            <a:r>
              <a:rPr lang="en-US" altLang="zh-CN" sz="1800" dirty="0" err="1"/>
              <a:t>UserScoreResponse</a:t>
            </a:r>
            <a:r>
              <a:rPr lang="en-US" altLang="zh-CN" sz="1800" dirty="0"/>
              <a:t>{</a:t>
            </a:r>
            <a:r>
              <a:rPr lang="en-US" altLang="zh-CN" sz="1800" dirty="0" err="1"/>
              <a:t>Users:users</a:t>
            </a:r>
            <a:r>
              <a:rPr lang="en-US" altLang="zh-CN" sz="1800" dirty="0"/>
              <a:t>})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if err!=nil{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	</a:t>
            </a:r>
            <a:r>
              <a:rPr lang="en-US" altLang="zh-CN" sz="1800" dirty="0" err="1"/>
              <a:t>log.Println</a:t>
            </a:r>
            <a:r>
              <a:rPr lang="en-US" altLang="zh-CN" sz="1800" dirty="0"/>
              <a:t>(err)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}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	users=(users)[0:0]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}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422" y="1433384"/>
            <a:ext cx="11131378" cy="4743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res,err</a:t>
            </a:r>
            <a:r>
              <a:rPr lang="en-US" altLang="zh-CN" dirty="0"/>
              <a:t>:=</a:t>
            </a:r>
            <a:r>
              <a:rPr lang="en-US" altLang="zh-CN" dirty="0" err="1"/>
              <a:t>stream.Recv</a:t>
            </a:r>
            <a:r>
              <a:rPr lang="en-US" altLang="zh-CN" dirty="0"/>
              <a:t>()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if err==</a:t>
            </a:r>
            <a:r>
              <a:rPr lang="en-US" altLang="zh-CN" dirty="0" err="1"/>
              <a:t>io.EOF</a:t>
            </a: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	break;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if err!=nil{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	</a:t>
            </a:r>
            <a:r>
              <a:rPr lang="en-US" altLang="zh-CN" dirty="0" err="1"/>
              <a:t>log.Println</a:t>
            </a:r>
            <a:r>
              <a:rPr lang="en-US" altLang="zh-CN" dirty="0"/>
              <a:t>(err)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fmt.Println</a:t>
            </a:r>
            <a:r>
              <a:rPr lang="en-US" altLang="zh-CN" dirty="0"/>
              <a:t>(</a:t>
            </a:r>
            <a:r>
              <a:rPr lang="en-US" altLang="zh-CN" dirty="0" err="1"/>
              <a:t>res.Users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827</Words>
  <Application>WPS 演示</Application>
  <PresentationFormat>自定义</PresentationFormat>
  <Paragraphs>65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流模式入门(5)：双向流模式的基本套路</vt:lpstr>
      <vt:lpstr>所谓的双向流</vt:lpstr>
      <vt:lpstr>场景反过来</vt:lpstr>
      <vt:lpstr>修改users.proto</vt:lpstr>
      <vt:lpstr>服务端</vt:lpstr>
      <vt:lpstr>客户端调用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子小龙</cp:lastModifiedBy>
  <cp:revision>2144</cp:revision>
  <dcterms:created xsi:type="dcterms:W3CDTF">2016-05-22T15:40:00Z</dcterms:created>
  <dcterms:modified xsi:type="dcterms:W3CDTF">2020-01-01T12:09:04Z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