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81" r:id="rId5"/>
    <p:sldId id="368" r:id="rId6"/>
    <p:sldId id="383" r:id="rId7"/>
    <p:sldId id="387" r:id="rId8"/>
    <p:sldId id="37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Go</a:t>
            </a:r>
            <a:r>
              <a:rPr lang="zh-CN" altLang="en-US" sz="4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微服务系列之</a:t>
            </a:r>
            <a:endParaRPr lang="en-US" altLang="zh-CN" sz="48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err="1" smtClean="0">
                <a:latin typeface="华文琥珀" panose="02010800040101010101" pitchFamily="2" charset="-122"/>
                <a:ea typeface="华文琥珀" panose="02010800040101010101" pitchFamily="2" charset="-122"/>
              </a:rPr>
              <a:t>gRpc</a:t>
            </a:r>
            <a:r>
              <a:rPr lang="zh-CN" altLang="en-US" sz="4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实战套路速学</a:t>
            </a:r>
            <a:endParaRPr lang="en-US" altLang="zh-CN" sz="48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热身：创建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服务端并运行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上节课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我们 依葫芦画瓢的做了一个 “中间文件”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并生成对应的</a:t>
            </a:r>
            <a:r>
              <a:rPr lang="en-US" altLang="zh-CN" sz="2000" dirty="0" smtClean="0"/>
              <a:t>go</a:t>
            </a:r>
            <a:r>
              <a:rPr lang="zh-CN" altLang="en-US" sz="2000" dirty="0" smtClean="0"/>
              <a:t>文件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只不过看起来好像没啥用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接下来我们就要创建真正的服务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加入</a:t>
            </a:r>
            <a:endParaRPr lang="en-US" altLang="zh-CN" sz="2000" dirty="0" smtClean="0"/>
          </a:p>
          <a:p>
            <a:r>
              <a:rPr lang="en-US" altLang="zh-CN" sz="2000" dirty="0" smtClean="0"/>
              <a:t>service </a:t>
            </a:r>
            <a:r>
              <a:rPr lang="en-US" altLang="zh-CN" sz="2000" dirty="0" err="1"/>
              <a:t>ProdService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rpc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GetProdStock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ProdRequest</a:t>
            </a:r>
            <a:r>
              <a:rPr lang="en-US" altLang="zh-CN" sz="2000" dirty="0"/>
              <a:t>) returns (</a:t>
            </a:r>
            <a:r>
              <a:rPr lang="en-US" altLang="zh-CN" sz="2000" dirty="0" err="1"/>
              <a:t>ProdResponse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/>
              <a:t>}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/>
              <a:t>接下来继续生成文件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protoc --</a:t>
            </a:r>
            <a:r>
              <a:rPr lang="en-US" altLang="zh-CN" sz="2000" dirty="0" err="1"/>
              <a:t>go_out</a:t>
            </a:r>
            <a:r>
              <a:rPr lang="en-US" altLang="zh-CN" sz="2000" dirty="0"/>
              <a:t>=plugins=</a:t>
            </a:r>
            <a:r>
              <a:rPr lang="en-US" altLang="zh-CN" sz="2000" dirty="0" err="1"/>
              <a:t>grpc</a:t>
            </a:r>
            <a:r>
              <a:rPr lang="en-US" altLang="zh-CN" sz="2000" dirty="0"/>
              <a:t>:../services 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Prod.proto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(</a:t>
            </a:r>
            <a:r>
              <a:rPr lang="zh-CN" altLang="en-US" sz="2000" dirty="0" smtClean="0"/>
              <a:t>上节课是</a:t>
            </a:r>
            <a:r>
              <a:rPr lang="en-US" altLang="zh-CN" sz="2000" dirty="0"/>
              <a:t>protoc --</a:t>
            </a:r>
            <a:r>
              <a:rPr lang="en-US" altLang="zh-CN" sz="2000" dirty="0" err="1"/>
              <a:t>go_out</a:t>
            </a:r>
            <a:r>
              <a:rPr lang="en-US" altLang="zh-CN" sz="2000" dirty="0"/>
              <a:t>=../services/ </a:t>
            </a:r>
            <a:r>
              <a:rPr lang="en-US" altLang="zh-CN" sz="2000" dirty="0" err="1" smtClean="0"/>
              <a:t>Prod.proto</a:t>
            </a:r>
            <a:r>
              <a:rPr lang="en-US" altLang="zh-CN" sz="2000" dirty="0"/>
              <a:t>)</a:t>
            </a:r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4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创建实现方法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 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type </a:t>
            </a:r>
            <a:r>
              <a:rPr lang="en-US" altLang="zh-CN" sz="2000" dirty="0" err="1"/>
              <a:t>ProdService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{</a:t>
            </a:r>
          </a:p>
          <a:p>
            <a:endParaRPr lang="en-US" altLang="zh-CN" sz="2000" dirty="0"/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func</a:t>
            </a:r>
            <a:r>
              <a:rPr lang="en-US" altLang="zh-CN" sz="2000" dirty="0"/>
              <a:t>(this *</a:t>
            </a:r>
            <a:r>
              <a:rPr lang="en-US" altLang="zh-CN" sz="2000" dirty="0" err="1"/>
              <a:t>ProdService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GetProdStock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context.Context</a:t>
            </a:r>
            <a:r>
              <a:rPr lang="en-US" altLang="zh-CN" sz="2000" dirty="0"/>
              <a:t>, in *</a:t>
            </a:r>
            <a:r>
              <a:rPr lang="en-US" altLang="zh-CN" sz="2000" dirty="0" err="1"/>
              <a:t>ProdRequest</a:t>
            </a:r>
            <a:r>
              <a:rPr lang="en-US" altLang="zh-CN" sz="2000" dirty="0"/>
              <a:t>) (*</a:t>
            </a:r>
            <a:r>
              <a:rPr lang="en-US" altLang="zh-CN" sz="2000" dirty="0" err="1"/>
              <a:t>ProdResponse</a:t>
            </a:r>
            <a:r>
              <a:rPr lang="en-US" altLang="zh-CN" sz="2000" dirty="0"/>
              <a:t>, error) {</a:t>
            </a:r>
          </a:p>
          <a:p>
            <a:r>
              <a:rPr lang="en-US" altLang="zh-CN" sz="2000" dirty="0"/>
              <a:t>		return &amp;</a:t>
            </a:r>
            <a:r>
              <a:rPr lang="en-US" altLang="zh-CN" sz="2000" dirty="0" err="1"/>
              <a:t>ProdResponse</a:t>
            </a:r>
            <a:r>
              <a:rPr lang="en-US" altLang="zh-CN" sz="2000" dirty="0"/>
              <a:t>{ProdStock:22},nil</a:t>
            </a:r>
          </a:p>
          <a:p>
            <a:r>
              <a:rPr lang="en-US" altLang="zh-CN" sz="2000" dirty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219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创建服务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	 prodServer</a:t>
            </a:r>
            <a:r>
              <a:rPr lang="en-US" altLang="zh-CN" sz="2000" dirty="0"/>
              <a:t>:=</a:t>
            </a:r>
            <a:r>
              <a:rPr lang="en-US" altLang="zh-CN" sz="2000" dirty="0" err="1"/>
              <a:t>grpc.NewServer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services.RegisterProdServiceServer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prodServer,new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services.ProdService</a:t>
            </a:r>
            <a:r>
              <a:rPr lang="en-US" altLang="zh-CN" sz="2000" dirty="0"/>
              <a:t>))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lis</a:t>
            </a:r>
            <a:r>
              <a:rPr lang="en-US" altLang="zh-CN" sz="2000" dirty="0"/>
              <a:t>,_:=</a:t>
            </a:r>
            <a:r>
              <a:rPr lang="en-US" altLang="zh-CN" sz="2000" dirty="0" err="1"/>
              <a:t>net.Listen</a:t>
            </a:r>
            <a:r>
              <a:rPr lang="en-US" altLang="zh-CN" sz="2000" dirty="0"/>
              <a:t>("tcp",":8082")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prodServer.Serve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lis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836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创建中间文件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133" y="893852"/>
            <a:ext cx="11711722" cy="596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113133" y="1236518"/>
            <a:ext cx="117117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syntax="proto3";</a:t>
            </a:r>
          </a:p>
          <a:p>
            <a:r>
              <a:rPr lang="en-US" altLang="zh-CN" sz="2000" dirty="0"/>
              <a:t>package services;</a:t>
            </a:r>
          </a:p>
          <a:p>
            <a:r>
              <a:rPr lang="en-US" altLang="zh-CN" sz="2000" dirty="0"/>
              <a:t>message  </a:t>
            </a:r>
            <a:r>
              <a:rPr lang="en-US" altLang="zh-CN" sz="2000" dirty="0" err="1"/>
              <a:t>ProdRequest</a:t>
            </a:r>
            <a:r>
              <a:rPr lang="en-US" altLang="zh-CN" sz="2000" dirty="0"/>
              <a:t> {</a:t>
            </a:r>
          </a:p>
          <a:p>
            <a:r>
              <a:rPr lang="en-US" altLang="zh-CN" sz="2000" dirty="0"/>
              <a:t>    int32 </a:t>
            </a:r>
            <a:r>
              <a:rPr lang="en-US" altLang="zh-CN" sz="2000" dirty="0" err="1"/>
              <a:t>prod_id</a:t>
            </a:r>
            <a:r>
              <a:rPr lang="en-US" altLang="zh-CN" sz="2000" dirty="0"/>
              <a:t> =1;   //</a:t>
            </a:r>
            <a:r>
              <a:rPr lang="zh-CN" altLang="en-US" sz="2000" dirty="0"/>
              <a:t>传入的商品</a:t>
            </a:r>
            <a:r>
              <a:rPr lang="en-US" altLang="zh-CN" sz="2000" dirty="0"/>
              <a:t>ID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message </a:t>
            </a:r>
            <a:r>
              <a:rPr lang="en-US" altLang="zh-CN" sz="2000" dirty="0" err="1"/>
              <a:t>ProdResponse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int32 </a:t>
            </a:r>
            <a:r>
              <a:rPr lang="en-US" altLang="zh-CN" sz="2000" dirty="0" err="1"/>
              <a:t>prod_stock</a:t>
            </a:r>
            <a:r>
              <a:rPr lang="en-US" altLang="zh-CN" sz="2000" dirty="0"/>
              <a:t>=1;//</a:t>
            </a:r>
            <a:r>
              <a:rPr lang="zh-CN" altLang="en-US" sz="2000" dirty="0"/>
              <a:t>商品库存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然后执行 </a:t>
            </a:r>
            <a:r>
              <a:rPr lang="en-US" altLang="zh-CN" sz="2000" dirty="0"/>
              <a:t>protoc --</a:t>
            </a:r>
            <a:r>
              <a:rPr lang="en-US" altLang="zh-CN" sz="2000" dirty="0" err="1"/>
              <a:t>go_out</a:t>
            </a:r>
            <a:r>
              <a:rPr lang="en-US" altLang="zh-CN" sz="2000" dirty="0"/>
              <a:t>=../services/ </a:t>
            </a:r>
            <a:r>
              <a:rPr lang="en-US" altLang="zh-CN" sz="2000" dirty="0" err="1"/>
              <a:t>Prod.proto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324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21016</TotalTime>
  <Words>200</Words>
  <Application>Microsoft Office PowerPoint</Application>
  <PresentationFormat>自定义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PowerPoint 演示文稿</vt:lpstr>
      <vt:lpstr>热身：创建gRPC服务端并运行</vt:lpstr>
      <vt:lpstr>上节课</vt:lpstr>
      <vt:lpstr>修改Proto文件</vt:lpstr>
      <vt:lpstr>创建实现方法</vt:lpstr>
      <vt:lpstr>创建服务</vt:lpstr>
      <vt:lpstr>创建中间文件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1928</cp:revision>
  <dcterms:created xsi:type="dcterms:W3CDTF">2016-05-22T15:40:23Z</dcterms:created>
  <dcterms:modified xsi:type="dcterms:W3CDTF">2019-07-18T16:32:35Z</dcterms:modified>
</cp:coreProperties>
</file>