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05" r:id="rId3"/>
    <p:sldId id="381" r:id="rId4"/>
    <p:sldId id="368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热身：创建客户端调用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客户端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 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我们依然 安装相关 库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安装</a:t>
            </a:r>
            <a:endParaRPr lang="en-US" altLang="zh-CN" sz="2000" dirty="0"/>
          </a:p>
          <a:p>
            <a:r>
              <a:rPr lang="en-US" altLang="zh-CN" sz="2000" dirty="0"/>
              <a:t>go </a:t>
            </a:r>
            <a:r>
              <a:rPr lang="en-US" altLang="zh-CN" sz="2000" dirty="0" smtClean="0"/>
              <a:t>get google.golang.org/</a:t>
            </a:r>
            <a:r>
              <a:rPr lang="en-US" altLang="zh-CN" sz="2000" dirty="0" err="1" smtClean="0"/>
              <a:t>grpc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客户端代码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570151"/>
            <a:ext cx="117117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client,err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grpc.Dial</a:t>
            </a:r>
            <a:r>
              <a:rPr lang="en-US" altLang="zh-CN" sz="2000" dirty="0"/>
              <a:t>(":8081",grpc.WithInsecure())</a:t>
            </a:r>
          </a:p>
          <a:p>
            <a:r>
              <a:rPr lang="en-US" altLang="zh-CN" sz="2000" dirty="0"/>
              <a:t>	if err!=nil{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log.Fatal</a:t>
            </a:r>
            <a:r>
              <a:rPr lang="en-US" altLang="zh-CN" sz="2000" dirty="0"/>
              <a:t>(err)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defer </a:t>
            </a:r>
            <a:r>
              <a:rPr lang="en-US" altLang="zh-CN" sz="2000" dirty="0" err="1"/>
              <a:t>client.Close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prodClient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services.NewProdServiceClient</a:t>
            </a:r>
            <a:r>
              <a:rPr lang="en-US" altLang="zh-CN" sz="2000" dirty="0"/>
              <a:t>(client)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res,err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prodClient.GetProdStock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context.Background</a:t>
            </a:r>
            <a:r>
              <a:rPr lang="en-US" altLang="zh-CN" sz="2000" dirty="0"/>
              <a:t>(),</a:t>
            </a:r>
          </a:p>
          <a:p>
            <a:r>
              <a:rPr lang="en-US" altLang="zh-CN" sz="2000" dirty="0"/>
              <a:t>		&amp;</a:t>
            </a:r>
            <a:r>
              <a:rPr lang="en-US" altLang="zh-CN" sz="2000" dirty="0" err="1"/>
              <a:t>services.ProdRequest</a:t>
            </a:r>
            <a:r>
              <a:rPr lang="en-US" altLang="zh-CN" sz="2000" dirty="0"/>
              <a:t>{ProdId:12},</a:t>
            </a:r>
          </a:p>
          <a:p>
            <a:r>
              <a:rPr lang="en-US" altLang="zh-CN" sz="2000" dirty="0"/>
              <a:t>		)</a:t>
            </a:r>
          </a:p>
          <a:p>
            <a:r>
              <a:rPr lang="en-US" altLang="zh-CN" sz="2000" dirty="0"/>
              <a:t>	if err!=nil{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log.Fatal</a:t>
            </a:r>
            <a:r>
              <a:rPr lang="en-US" altLang="zh-CN" sz="2000" dirty="0"/>
              <a:t>(err)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fmt.Println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res.ProdStock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21066</TotalTime>
  <Words>46</Words>
  <Application>Microsoft Office PowerPoint</Application>
  <PresentationFormat>自定义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热身：创建客户端调用</vt:lpstr>
      <vt:lpstr>客户端</vt:lpstr>
      <vt:lpstr>客户端代码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1936</cp:revision>
  <dcterms:created xsi:type="dcterms:W3CDTF">2016-05-22T15:40:23Z</dcterms:created>
  <dcterms:modified xsi:type="dcterms:W3CDTF">2019-07-19T04:49:22Z</dcterms:modified>
</cp:coreProperties>
</file>