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305" r:id="rId3"/>
    <p:sldId id="381" r:id="rId4"/>
    <p:sldId id="368" r:id="rId5"/>
    <p:sldId id="382" r:id="rId6"/>
    <p:sldId id="38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lproweb.com/products/Win32OpenSS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1212802" cy="1498234"/>
          </a:xfrm>
        </p:spPr>
        <p:txBody>
          <a:bodyPr/>
          <a:lstStyle/>
          <a:p>
            <a:pPr algn="just"/>
            <a:r>
              <a:rPr lang="zh-CN" altLang="en-US" dirty="0" smtClean="0"/>
              <a:t>热身</a:t>
            </a:r>
            <a:r>
              <a:rPr lang="zh-CN" altLang="en-US" dirty="0" smtClean="0"/>
              <a:t>：</a:t>
            </a:r>
            <a:r>
              <a:rPr lang="zh-CN" altLang="en-US" dirty="0"/>
              <a:t>自</a:t>
            </a:r>
            <a:r>
              <a:rPr lang="zh-CN" altLang="en-US" dirty="0" smtClean="0"/>
              <a:t>签证书、服务加入证书验证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如果你和我一样是</a:t>
            </a:r>
            <a:r>
              <a:rPr lang="en-US" altLang="zh-CN" dirty="0" smtClean="0"/>
              <a:t>win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 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113133" y="1236518"/>
            <a:ext cx="117117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进入这个网址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slproweb.com/products/Win32OpenSSL.html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73" y="2741655"/>
            <a:ext cx="450532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0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基本方法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570151"/>
            <a:ext cx="117117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进入 </a:t>
            </a:r>
            <a:r>
              <a:rPr lang="en-US" altLang="zh-CN" sz="2000" dirty="0" smtClean="0"/>
              <a:t>bin</a:t>
            </a:r>
            <a:r>
              <a:rPr lang="zh-CN" altLang="en-US" sz="2000" dirty="0" smtClean="0"/>
              <a:t>目录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、执行</a:t>
            </a:r>
            <a:r>
              <a:rPr lang="en-US" altLang="zh-CN" sz="2000" dirty="0" err="1" smtClean="0"/>
              <a:t>openssl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、执行 </a:t>
            </a:r>
            <a:r>
              <a:rPr lang="fr-FR" altLang="zh-CN" sz="2000" dirty="0"/>
              <a:t>genrsa -des3 -out server.key 2048</a:t>
            </a:r>
            <a:r>
              <a:rPr lang="zh-CN" altLang="en-US" sz="2000" dirty="0" smtClean="0"/>
              <a:t>（会生成</a:t>
            </a:r>
            <a:r>
              <a:rPr lang="en-US" altLang="zh-CN" sz="2000" dirty="0" err="1" smtClean="0"/>
              <a:t>server.key</a:t>
            </a:r>
            <a:r>
              <a:rPr lang="en-US" altLang="zh-CN" sz="2000" dirty="0" smtClean="0"/>
              <a:t>,</a:t>
            </a:r>
            <a:r>
              <a:rPr lang="zh-CN" altLang="en-US" sz="2000" dirty="0"/>
              <a:t>私</a:t>
            </a:r>
            <a:r>
              <a:rPr lang="zh-CN" altLang="en-US" sz="2000" dirty="0" smtClean="0"/>
              <a:t>钥文件）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、创建证书请求：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 -new -key </a:t>
            </a:r>
            <a:r>
              <a:rPr lang="en-US" altLang="zh-CN" sz="2000" dirty="0" err="1"/>
              <a:t>server.key</a:t>
            </a:r>
            <a:r>
              <a:rPr lang="en-US" altLang="zh-CN" sz="2000" dirty="0"/>
              <a:t> -out </a:t>
            </a:r>
            <a:r>
              <a:rPr lang="en-US" altLang="zh-CN" sz="2000" dirty="0" err="1"/>
              <a:t>server.csr</a:t>
            </a:r>
            <a:r>
              <a:rPr lang="zh-CN" altLang="en-US" sz="2000" dirty="0" smtClean="0"/>
              <a:t>（会生成</a:t>
            </a:r>
            <a:r>
              <a:rPr lang="en-US" altLang="zh-CN" sz="2000" dirty="0" err="1" smtClean="0"/>
              <a:t>server.csr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zh-CN" altLang="en-US" sz="2000" dirty="0" smtClean="0"/>
              <a:t>其中</a:t>
            </a:r>
            <a:r>
              <a:rPr lang="en-US" altLang="zh-CN" sz="2000" dirty="0" smtClean="0"/>
              <a:t>common name </a:t>
            </a:r>
            <a:r>
              <a:rPr lang="zh-CN" altLang="en-US" sz="2000" dirty="0" smtClean="0"/>
              <a:t>也就是域名：我填的是</a:t>
            </a:r>
            <a:r>
              <a:rPr lang="en-US" altLang="zh-CN" sz="2000" dirty="0" smtClean="0"/>
              <a:t>jtthink.com</a:t>
            </a:r>
            <a:endParaRPr lang="en-US" altLang="zh-CN" sz="2000" dirty="0"/>
          </a:p>
          <a:p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、删除密码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rsa</a:t>
            </a:r>
            <a:r>
              <a:rPr lang="en-US" altLang="zh-CN" sz="2000" dirty="0"/>
              <a:t> -in </a:t>
            </a:r>
            <a:r>
              <a:rPr lang="en-US" altLang="zh-CN" sz="2000" dirty="0" err="1"/>
              <a:t>server.key</a:t>
            </a:r>
            <a:r>
              <a:rPr lang="en-US" altLang="zh-CN" sz="2000" dirty="0"/>
              <a:t> -out </a:t>
            </a:r>
            <a:r>
              <a:rPr lang="en-US" altLang="zh-CN" sz="2000" dirty="0" err="1"/>
              <a:t>server_no_passwd.key</a:t>
            </a:r>
            <a:endParaRPr lang="en-US" altLang="zh-CN" sz="2000" dirty="0" smtClean="0"/>
          </a:p>
          <a:p>
            <a:r>
              <a:rPr lang="en-US" altLang="zh-CN" sz="2000" dirty="0"/>
              <a:t>5</a:t>
            </a:r>
            <a:r>
              <a:rPr lang="zh-CN" altLang="en-US" sz="2000" dirty="0" smtClean="0"/>
              <a:t>、</a:t>
            </a:r>
            <a:r>
              <a:rPr lang="zh-CN" altLang="en-US" sz="2000" dirty="0" smtClean="0"/>
              <a:t>执行</a:t>
            </a:r>
            <a:r>
              <a:rPr lang="en-US" altLang="zh-CN" sz="2000" dirty="0"/>
              <a:t>x509 -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 -days 365 -in </a:t>
            </a:r>
            <a:r>
              <a:rPr lang="en-US" altLang="zh-CN" sz="2000" dirty="0" err="1"/>
              <a:t>server.csr</a:t>
            </a:r>
            <a:r>
              <a:rPr lang="en-US" altLang="zh-CN" sz="2000" dirty="0"/>
              <a:t> -</a:t>
            </a:r>
            <a:r>
              <a:rPr lang="en-US" altLang="zh-CN" sz="2000" dirty="0" err="1"/>
              <a:t>signkey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server_no_passwd.key</a:t>
            </a:r>
            <a:r>
              <a:rPr lang="en-US" altLang="zh-CN" sz="2000" dirty="0"/>
              <a:t> -out </a:t>
            </a:r>
            <a:r>
              <a:rPr lang="en-US" altLang="zh-CN" sz="2000" dirty="0" smtClean="0"/>
              <a:t>server.crt</a:t>
            </a:r>
          </a:p>
          <a:p>
            <a:r>
              <a:rPr lang="en-US" altLang="zh-CN" sz="2000" dirty="0" smtClean="0"/>
              <a:t>  (</a:t>
            </a:r>
            <a:r>
              <a:rPr lang="zh-CN" altLang="en-US" sz="2000" dirty="0" smtClean="0"/>
              <a:t>会生成</a:t>
            </a:r>
            <a:r>
              <a:rPr lang="en-US" altLang="zh-CN" sz="2000" dirty="0" smtClean="0"/>
              <a:t>server.crt)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 </a:t>
            </a:r>
            <a:r>
              <a:rPr lang="zh-CN" altLang="en-US" sz="2000" dirty="0" smtClean="0"/>
              <a:t>自此自签证书完成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49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加入证书代码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服务端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570151"/>
            <a:ext cx="117117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000" dirty="0" err="1"/>
              <a:t>creds</a:t>
            </a:r>
            <a:r>
              <a:rPr lang="en-US" altLang="zh-CN" sz="2000" dirty="0"/>
              <a:t>, err := </a:t>
            </a:r>
            <a:r>
              <a:rPr lang="en-US" altLang="zh-CN" sz="2000" dirty="0" err="1"/>
              <a:t>credentials.NewServerTLSFromFile</a:t>
            </a:r>
            <a:r>
              <a:rPr lang="en-US" altLang="zh-CN" sz="2000" dirty="0"/>
              <a:t>("keys/server.crt", "keys/</a:t>
            </a:r>
            <a:r>
              <a:rPr lang="en-US" altLang="zh-CN" sz="2000" dirty="0" err="1"/>
              <a:t>server_no_passwd.key</a:t>
            </a:r>
            <a:r>
              <a:rPr lang="en-US" altLang="zh-CN" sz="2000" dirty="0"/>
              <a:t>")</a:t>
            </a:r>
          </a:p>
          <a:p>
            <a:r>
              <a:rPr lang="en-US" altLang="zh-CN" sz="2000" dirty="0"/>
              <a:t>	if err != nil 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log.Fatal</a:t>
            </a:r>
            <a:r>
              <a:rPr lang="en-US" altLang="zh-CN" sz="2000" dirty="0"/>
              <a:t>(err)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rpcServer</a:t>
            </a:r>
            <a:r>
              <a:rPr lang="en-US" altLang="zh-CN" sz="2000" dirty="0"/>
              <a:t>:=</a:t>
            </a:r>
            <a:r>
              <a:rPr lang="en-US" altLang="zh-CN" sz="2000" dirty="0" err="1"/>
              <a:t>grpc.NewServer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grpc.Creds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creds</a:t>
            </a:r>
            <a:r>
              <a:rPr lang="en-US" altLang="zh-CN" sz="2000" dirty="0"/>
              <a:t>))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246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加入证书代码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客户端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570151"/>
            <a:ext cx="117117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creds</a:t>
            </a:r>
            <a:r>
              <a:rPr lang="en-US" altLang="zh-CN" sz="2000" dirty="0"/>
              <a:t>, err := </a:t>
            </a:r>
            <a:r>
              <a:rPr lang="en-US" altLang="zh-CN" sz="2000" dirty="0" err="1"/>
              <a:t>credentials.NewClientTLSFromFile</a:t>
            </a:r>
            <a:r>
              <a:rPr lang="en-US" altLang="zh-CN" sz="2000" dirty="0"/>
              <a:t>("keys/server.crt", "</a:t>
            </a:r>
            <a:r>
              <a:rPr lang="en-US" altLang="zh-CN" sz="2000" dirty="0" smtClean="0"/>
              <a:t>jtthink.com")</a:t>
            </a:r>
            <a:endParaRPr lang="en-US" altLang="zh-CN" sz="2000" dirty="0"/>
          </a:p>
          <a:p>
            <a:r>
              <a:rPr lang="en-US" altLang="zh-CN" sz="2000" dirty="0"/>
              <a:t>	if err != nil {</a:t>
            </a:r>
          </a:p>
          <a:p>
            <a:r>
              <a:rPr lang="en-US" altLang="zh-CN" sz="2000" dirty="0"/>
              <a:t>      </a:t>
            </a:r>
            <a:r>
              <a:rPr lang="en-US" altLang="zh-CN" sz="2000" dirty="0" smtClean="0"/>
              <a:t>	 </a:t>
            </a:r>
            <a:r>
              <a:rPr lang="en-US" altLang="zh-CN" sz="2000" dirty="0" err="1"/>
              <a:t>log.Fatal</a:t>
            </a:r>
            <a:r>
              <a:rPr lang="en-US" altLang="zh-CN" sz="2000" dirty="0"/>
              <a:t>(err)</a:t>
            </a:r>
          </a:p>
          <a:p>
            <a:r>
              <a:rPr lang="en-US" altLang="zh-CN" sz="2000" dirty="0" smtClean="0"/>
              <a:t>  }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conn,err</a:t>
            </a:r>
            <a:r>
              <a:rPr lang="en-US" altLang="zh-CN" sz="2000" dirty="0"/>
              <a:t>:=</a:t>
            </a:r>
            <a:r>
              <a:rPr lang="en-US" altLang="zh-CN" sz="2000" dirty="0" err="1"/>
              <a:t>grpc.Dial</a:t>
            </a:r>
            <a:r>
              <a:rPr lang="en-US" altLang="zh-CN" sz="2000" dirty="0"/>
              <a:t>(":8081",grpc.WithTransportCredentials(</a:t>
            </a:r>
            <a:r>
              <a:rPr lang="en-US" altLang="zh-CN" sz="2000" dirty="0" err="1"/>
              <a:t>creds</a:t>
            </a:r>
            <a:r>
              <a:rPr lang="en-US" altLang="zh-CN" sz="2000" dirty="0"/>
              <a:t>))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255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21206</TotalTime>
  <Words>168</Words>
  <Application>Microsoft Office PowerPoint</Application>
  <PresentationFormat>自定义</PresentationFormat>
  <Paragraphs>36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热身：自签证书、服务加入证书验证</vt:lpstr>
      <vt:lpstr>如果你和我一样是win</vt:lpstr>
      <vt:lpstr>基本方法</vt:lpstr>
      <vt:lpstr>加入证书代码:服务端</vt:lpstr>
      <vt:lpstr>加入证书代码:客户端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1953</cp:revision>
  <dcterms:created xsi:type="dcterms:W3CDTF">2016-05-22T15:40:23Z</dcterms:created>
  <dcterms:modified xsi:type="dcterms:W3CDTF">2019-07-19T14:31:33Z</dcterms:modified>
</cp:coreProperties>
</file>