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5"/>
  </p:notesMasterIdLst>
  <p:sldIdLst>
    <p:sldId id="305" r:id="rId3"/>
    <p:sldId id="26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271" y="2533439"/>
            <a:ext cx="11212802" cy="1498234"/>
          </a:xfrm>
        </p:spPr>
        <p:txBody>
          <a:bodyPr/>
          <a:lstStyle/>
          <a:p>
            <a:pPr algn="just"/>
            <a:r>
              <a:rPr lang="zh-CN" altLang="en-US" dirty="0" smtClean="0"/>
              <a:t>热身</a:t>
            </a:r>
            <a:r>
              <a:rPr lang="zh-CN" altLang="en-US" dirty="0" smtClean="0"/>
              <a:t>：让</a:t>
            </a:r>
            <a:r>
              <a:rPr lang="en-US" altLang="zh-CN" dirty="0" err="1" smtClean="0"/>
              <a:t>gRPC</a:t>
            </a:r>
            <a:r>
              <a:rPr lang="zh-CN" altLang="en-US" dirty="0" smtClean="0"/>
              <a:t>提供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21279</TotalTime>
  <Words>27</Words>
  <Application>Microsoft Office PowerPoint</Application>
  <PresentationFormat>自定义</PresentationFormat>
  <Paragraphs>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Office 主题</vt:lpstr>
      <vt:lpstr>3_Office 主题​​</vt:lpstr>
      <vt:lpstr>热身：让gRPC提供Http服务</vt:lpstr>
      <vt:lpstr>欢迎加入我们的QQ群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1963</cp:revision>
  <dcterms:created xsi:type="dcterms:W3CDTF">2016-05-22T15:40:23Z</dcterms:created>
  <dcterms:modified xsi:type="dcterms:W3CDTF">2019-07-20T04:40:11Z</dcterms:modified>
</cp:coreProperties>
</file>