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305" r:id="rId3"/>
    <p:sldId id="306" r:id="rId4"/>
    <p:sldId id="307" r:id="rId5"/>
    <p:sldId id="308" r:id="rId6"/>
    <p:sldId id="309" r:id="rId7"/>
    <p:sldId id="31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1212802" cy="1498234"/>
          </a:xfrm>
        </p:spPr>
        <p:txBody>
          <a:bodyPr/>
          <a:lstStyle/>
          <a:p>
            <a:pPr algn="just"/>
            <a:r>
              <a:rPr lang="zh-CN" altLang="en-US" dirty="0" smtClean="0"/>
              <a:t>热身</a:t>
            </a:r>
            <a:r>
              <a:rPr lang="zh-CN" altLang="en-US" dirty="0" smtClean="0"/>
              <a:t>：</a:t>
            </a:r>
            <a:r>
              <a:rPr lang="zh-CN" altLang="en-US" dirty="0" smtClean="0"/>
              <a:t>使用自签</a:t>
            </a:r>
            <a:r>
              <a:rPr lang="en-US" altLang="zh-CN" dirty="0" smtClean="0"/>
              <a:t>CA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server</a:t>
            </a:r>
            <a:r>
              <a:rPr lang="zh-CN" altLang="en-US" dirty="0"/>
              <a:t>、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证书和双向认证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CA</a:t>
            </a:r>
            <a:r>
              <a:rPr lang="zh-CN" altLang="en-US" dirty="0"/>
              <a:t>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97" y="1458097"/>
            <a:ext cx="11267303" cy="4718866"/>
          </a:xfrm>
        </p:spPr>
        <p:txBody>
          <a:bodyPr/>
          <a:lstStyle/>
          <a:p>
            <a:r>
              <a:rPr lang="zh-CN" altLang="en-US" dirty="0" smtClean="0"/>
              <a:t>根</a:t>
            </a:r>
            <a:r>
              <a:rPr lang="zh-CN" altLang="en-US" dirty="0"/>
              <a:t>证书（</a:t>
            </a:r>
            <a:r>
              <a:rPr lang="en-US" altLang="zh-CN" dirty="0"/>
              <a:t>root certificate</a:t>
            </a:r>
            <a:r>
              <a:rPr lang="zh-CN" altLang="en-US" dirty="0"/>
              <a:t>）是属于根证书颁发机构（</a:t>
            </a:r>
            <a:r>
              <a:rPr lang="en-US" altLang="zh-CN" dirty="0"/>
              <a:t>CA</a:t>
            </a:r>
            <a:r>
              <a:rPr lang="zh-CN" altLang="en-US" dirty="0"/>
              <a:t>）的公钥证书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用以</a:t>
            </a:r>
            <a:r>
              <a:rPr lang="zh-CN" altLang="en-US" dirty="0"/>
              <a:t>验证它所签发的证书（客户端、服务端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openssl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genrsa</a:t>
            </a:r>
            <a:r>
              <a:rPr lang="en-US" altLang="zh-CN" dirty="0" smtClean="0"/>
              <a:t> </a:t>
            </a:r>
            <a:r>
              <a:rPr lang="en-US" altLang="zh-CN" dirty="0"/>
              <a:t>-out </a:t>
            </a:r>
            <a:r>
              <a:rPr lang="en-US" altLang="zh-CN" dirty="0" err="1"/>
              <a:t>ca.key</a:t>
            </a:r>
            <a:r>
              <a:rPr lang="en-US" altLang="zh-CN" dirty="0"/>
              <a:t> </a:t>
            </a:r>
            <a:r>
              <a:rPr lang="en-US" altLang="zh-CN" dirty="0" smtClean="0"/>
              <a:t>2048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/>
              <a:t>req</a:t>
            </a:r>
            <a:r>
              <a:rPr lang="en-US" altLang="zh-CN" dirty="0"/>
              <a:t> -new -x509 -days </a:t>
            </a:r>
            <a:r>
              <a:rPr lang="en-US" altLang="zh-CN" dirty="0" smtClean="0"/>
              <a:t>3650 </a:t>
            </a:r>
            <a:r>
              <a:rPr lang="en-US" altLang="zh-CN" dirty="0"/>
              <a:t>-key </a:t>
            </a:r>
            <a:r>
              <a:rPr lang="en-US" altLang="zh-CN" dirty="0" err="1"/>
              <a:t>ca.key</a:t>
            </a:r>
            <a:r>
              <a:rPr lang="en-US" altLang="zh-CN" dirty="0"/>
              <a:t> -out </a:t>
            </a:r>
            <a:r>
              <a:rPr lang="en-US" altLang="zh-CN" dirty="0" err="1"/>
              <a:t>ca.pem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1" y="4258577"/>
            <a:ext cx="9570584" cy="195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79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重新生成服务端证书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genrsa</a:t>
            </a:r>
            <a:r>
              <a:rPr lang="en-US" altLang="zh-CN" dirty="0" smtClean="0"/>
              <a:t> -out </a:t>
            </a:r>
            <a:r>
              <a:rPr lang="en-US" altLang="zh-CN" dirty="0" err="1" smtClean="0"/>
              <a:t>server.key</a:t>
            </a:r>
            <a:r>
              <a:rPr lang="en-US" altLang="zh-CN" dirty="0" smtClean="0"/>
              <a:t> 2048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 </a:t>
            </a:r>
            <a:r>
              <a:rPr lang="en-US" altLang="zh-CN" dirty="0"/>
              <a:t>-new -key </a:t>
            </a:r>
            <a:r>
              <a:rPr lang="en-US" altLang="zh-CN" dirty="0" err="1"/>
              <a:t>server.key</a:t>
            </a:r>
            <a:r>
              <a:rPr lang="en-US" altLang="zh-CN" dirty="0"/>
              <a:t> -out </a:t>
            </a:r>
            <a:r>
              <a:rPr lang="en-US" altLang="zh-CN" dirty="0" err="1"/>
              <a:t>server.csr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5400" dirty="0" smtClean="0"/>
              <a:t>  </a:t>
            </a:r>
            <a:r>
              <a:rPr lang="zh-CN" altLang="en-US" sz="5400" dirty="0" smtClean="0">
                <a:solidFill>
                  <a:srgbClr val="FF0000"/>
                </a:solidFill>
              </a:rPr>
              <a:t>注意</a:t>
            </a:r>
            <a:r>
              <a:rPr lang="en-US" altLang="zh-CN" sz="5400" dirty="0" smtClean="0">
                <a:solidFill>
                  <a:srgbClr val="FF0000"/>
                </a:solidFill>
              </a:rPr>
              <a:t>common name </a:t>
            </a:r>
            <a:r>
              <a:rPr lang="zh-CN" altLang="en-US" sz="5400" dirty="0" smtClean="0">
                <a:solidFill>
                  <a:srgbClr val="FF0000"/>
                </a:solidFill>
              </a:rPr>
              <a:t>请填写</a:t>
            </a:r>
            <a:r>
              <a:rPr lang="en-US" altLang="zh-CN" sz="5400" dirty="0" err="1" smtClean="0">
                <a:solidFill>
                  <a:srgbClr val="FF0000"/>
                </a:solidFill>
              </a:rPr>
              <a:t>localhost</a:t>
            </a:r>
            <a:endParaRPr lang="en-US" altLang="zh-CN" sz="5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/>
              <a:t>x509 -</a:t>
            </a:r>
            <a:r>
              <a:rPr lang="en-US" altLang="zh-CN" dirty="0" err="1"/>
              <a:t>req</a:t>
            </a:r>
            <a:r>
              <a:rPr lang="en-US" altLang="zh-CN" dirty="0"/>
              <a:t> -sha256 -CA </a:t>
            </a:r>
            <a:r>
              <a:rPr lang="en-US" altLang="zh-CN" dirty="0" err="1"/>
              <a:t>ca.pem</a:t>
            </a:r>
            <a:r>
              <a:rPr lang="en-US" altLang="zh-CN" dirty="0"/>
              <a:t> -</a:t>
            </a:r>
            <a:r>
              <a:rPr lang="en-US" altLang="zh-CN" dirty="0" err="1"/>
              <a:t>CAkey</a:t>
            </a:r>
            <a:r>
              <a:rPr lang="en-US" altLang="zh-CN" dirty="0"/>
              <a:t> </a:t>
            </a:r>
            <a:r>
              <a:rPr lang="en-US" altLang="zh-CN" dirty="0" err="1"/>
              <a:t>ca.key</a:t>
            </a:r>
            <a:r>
              <a:rPr lang="en-US" altLang="zh-CN" dirty="0"/>
              <a:t> -</a:t>
            </a:r>
            <a:r>
              <a:rPr lang="en-US" altLang="zh-CN" dirty="0" err="1"/>
              <a:t>CAcreateserial</a:t>
            </a:r>
            <a:r>
              <a:rPr lang="en-US" altLang="zh-CN" dirty="0"/>
              <a:t> -days 3650 -in </a:t>
            </a:r>
            <a:r>
              <a:rPr lang="en-US" altLang="zh-CN" dirty="0" err="1"/>
              <a:t>server.csr</a:t>
            </a:r>
            <a:r>
              <a:rPr lang="en-US" altLang="zh-CN" dirty="0"/>
              <a:t> -out </a:t>
            </a:r>
            <a:r>
              <a:rPr lang="en-US" altLang="zh-CN" dirty="0" err="1">
                <a:solidFill>
                  <a:srgbClr val="FF0000"/>
                </a:solidFill>
              </a:rPr>
              <a:t>server.pem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02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ecparam</a:t>
            </a:r>
            <a:r>
              <a:rPr lang="en-US" altLang="zh-CN" dirty="0"/>
              <a:t> -</a:t>
            </a:r>
            <a:r>
              <a:rPr lang="en-US" altLang="zh-CN" dirty="0" err="1"/>
              <a:t>genkey</a:t>
            </a:r>
            <a:r>
              <a:rPr lang="en-US" altLang="zh-CN" dirty="0"/>
              <a:t> -name secp384r1 -out </a:t>
            </a:r>
            <a:r>
              <a:rPr lang="en-US" altLang="zh-CN" dirty="0" err="1" smtClean="0"/>
              <a:t>client.key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req</a:t>
            </a:r>
            <a:r>
              <a:rPr lang="en-US" altLang="zh-CN" dirty="0"/>
              <a:t> -new -key </a:t>
            </a:r>
            <a:r>
              <a:rPr lang="en-US" altLang="zh-CN" dirty="0" err="1"/>
              <a:t>client.key</a:t>
            </a:r>
            <a:r>
              <a:rPr lang="en-US" altLang="zh-CN" dirty="0"/>
              <a:t> -out </a:t>
            </a:r>
            <a:r>
              <a:rPr lang="en-US" altLang="zh-CN" dirty="0" err="1" smtClean="0"/>
              <a:t>client.csr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/>
              <a:t>x509 -</a:t>
            </a:r>
            <a:r>
              <a:rPr lang="en-US" altLang="zh-CN" dirty="0" err="1"/>
              <a:t>req</a:t>
            </a:r>
            <a:r>
              <a:rPr lang="en-US" altLang="zh-CN" dirty="0"/>
              <a:t> -sha256 -CA </a:t>
            </a:r>
            <a:r>
              <a:rPr lang="en-US" altLang="zh-CN" dirty="0" err="1"/>
              <a:t>ca.pem</a:t>
            </a:r>
            <a:r>
              <a:rPr lang="en-US" altLang="zh-CN" dirty="0"/>
              <a:t> -</a:t>
            </a:r>
            <a:r>
              <a:rPr lang="en-US" altLang="zh-CN" dirty="0" err="1"/>
              <a:t>CAkey</a:t>
            </a:r>
            <a:r>
              <a:rPr lang="en-US" altLang="zh-CN" dirty="0"/>
              <a:t> </a:t>
            </a:r>
            <a:r>
              <a:rPr lang="en-US" altLang="zh-CN" dirty="0" err="1"/>
              <a:t>ca.key</a:t>
            </a:r>
            <a:r>
              <a:rPr lang="en-US" altLang="zh-CN" dirty="0"/>
              <a:t> -</a:t>
            </a:r>
            <a:r>
              <a:rPr lang="en-US" altLang="zh-CN" dirty="0" err="1"/>
              <a:t>CAcreateserial</a:t>
            </a:r>
            <a:r>
              <a:rPr lang="en-US" altLang="zh-CN" dirty="0"/>
              <a:t> -days 3650 -in </a:t>
            </a:r>
            <a:r>
              <a:rPr lang="en-US" altLang="zh-CN" dirty="0" err="1"/>
              <a:t>client.csr</a:t>
            </a:r>
            <a:r>
              <a:rPr lang="en-US" altLang="zh-CN" dirty="0"/>
              <a:t> -out </a:t>
            </a:r>
            <a:r>
              <a:rPr lang="en-US" altLang="zh-CN" dirty="0" err="1" smtClean="0"/>
              <a:t>client.pem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程序中重新覆盖</a:t>
            </a:r>
            <a:r>
              <a:rPr lang="en-US" altLang="zh-CN" dirty="0" smtClean="0"/>
              <a:t>server.crt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server.key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35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服务端代码改造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 cert,_:=tls.LoadX509KeyPair("</a:t>
            </a:r>
            <a:r>
              <a:rPr lang="en-US" altLang="zh-CN" dirty="0" smtClean="0"/>
              <a:t>cert/server.</a:t>
            </a:r>
            <a:r>
              <a:rPr lang="en-US" altLang="zh-CN" dirty="0" err="1" smtClean="0"/>
              <a:t>pem</a:t>
            </a:r>
            <a:r>
              <a:rPr lang="en-US" altLang="zh-CN" dirty="0" smtClean="0"/>
              <a:t>","cert/</a:t>
            </a:r>
            <a:r>
              <a:rPr lang="en-US" altLang="zh-CN" dirty="0" err="1" smtClean="0"/>
              <a:t>server.key</a:t>
            </a:r>
            <a:r>
              <a:rPr lang="en-US" altLang="zh-CN" dirty="0" smtClean="0"/>
              <a:t>")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certPool</a:t>
            </a:r>
            <a:r>
              <a:rPr lang="en-US" altLang="zh-CN" dirty="0"/>
              <a:t> := x509.NewCertPool()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ca</a:t>
            </a:r>
            <a:r>
              <a:rPr lang="en-US" altLang="zh-CN" dirty="0"/>
              <a:t>, _ := </a:t>
            </a:r>
            <a:r>
              <a:rPr lang="en-US" altLang="zh-CN" dirty="0" err="1"/>
              <a:t>ioutil.ReadFile</a:t>
            </a:r>
            <a:r>
              <a:rPr lang="en-US" altLang="zh-CN" dirty="0"/>
              <a:t>("cert/</a:t>
            </a:r>
            <a:r>
              <a:rPr lang="en-US" altLang="zh-CN" dirty="0" err="1"/>
              <a:t>ca.pem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certPool.AppendCertsFromPEM</a:t>
            </a:r>
            <a:r>
              <a:rPr lang="en-US" altLang="zh-CN" dirty="0"/>
              <a:t>(</a:t>
            </a:r>
            <a:r>
              <a:rPr lang="en-US" altLang="zh-CN" dirty="0" err="1"/>
              <a:t>ca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creds</a:t>
            </a:r>
            <a:r>
              <a:rPr lang="en-US" altLang="zh-CN" dirty="0"/>
              <a:t>:=</a:t>
            </a:r>
            <a:r>
              <a:rPr lang="en-US" altLang="zh-CN" dirty="0" err="1"/>
              <a:t>credentials.NewTLS</a:t>
            </a:r>
            <a:r>
              <a:rPr lang="en-US" altLang="zh-CN" dirty="0"/>
              <a:t>(&amp;</a:t>
            </a:r>
            <a:r>
              <a:rPr lang="en-US" altLang="zh-CN" dirty="0" err="1"/>
              <a:t>tls.Config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	Certificates: []</a:t>
            </a:r>
            <a:r>
              <a:rPr lang="en-US" altLang="zh-CN" dirty="0" err="1"/>
              <a:t>tls.Certificate</a:t>
            </a:r>
            <a:r>
              <a:rPr lang="en-US" altLang="zh-CN" dirty="0"/>
              <a:t>{cert},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ClientAuth</a:t>
            </a:r>
            <a:r>
              <a:rPr lang="en-US" altLang="zh-CN" dirty="0"/>
              <a:t>:   </a:t>
            </a:r>
            <a:r>
              <a:rPr lang="en-US" altLang="zh-CN" dirty="0" err="1"/>
              <a:t>tls.RequireAndVerifyClientCert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ClientCAs</a:t>
            </a:r>
            <a:r>
              <a:rPr lang="en-US" altLang="zh-CN" dirty="0"/>
              <a:t>:    </a:t>
            </a:r>
            <a:r>
              <a:rPr lang="en-US" altLang="zh-CN" dirty="0" err="1"/>
              <a:t>certPool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	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4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客户端代码改造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cert,_:=tls.LoadX509KeyPair("cert/client.</a:t>
            </a:r>
            <a:r>
              <a:rPr lang="en-US" altLang="zh-CN" dirty="0" err="1"/>
              <a:t>pem</a:t>
            </a:r>
            <a:r>
              <a:rPr lang="en-US" altLang="zh-CN" dirty="0"/>
              <a:t>","cert/</a:t>
            </a:r>
            <a:r>
              <a:rPr lang="en-US" altLang="zh-CN" dirty="0" err="1"/>
              <a:t>client.key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certPool</a:t>
            </a:r>
            <a:r>
              <a:rPr lang="en-US" altLang="zh-CN" dirty="0"/>
              <a:t> := x509.NewCertPool()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ca</a:t>
            </a:r>
            <a:r>
              <a:rPr lang="en-US" altLang="zh-CN" dirty="0"/>
              <a:t>, _ := </a:t>
            </a:r>
            <a:r>
              <a:rPr lang="en-US" altLang="zh-CN" dirty="0" err="1"/>
              <a:t>ioutil.ReadFile</a:t>
            </a:r>
            <a:r>
              <a:rPr lang="en-US" altLang="zh-CN" dirty="0"/>
              <a:t>("cert/</a:t>
            </a:r>
            <a:r>
              <a:rPr lang="en-US" altLang="zh-CN" dirty="0" err="1"/>
              <a:t>ca.pem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certPool.AppendCertsFromPEM</a:t>
            </a:r>
            <a:r>
              <a:rPr lang="en-US" altLang="zh-CN" dirty="0"/>
              <a:t>(</a:t>
            </a:r>
            <a:r>
              <a:rPr lang="en-US" altLang="zh-CN" dirty="0" err="1"/>
              <a:t>ca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creds</a:t>
            </a:r>
            <a:r>
              <a:rPr lang="en-US" altLang="zh-CN" dirty="0"/>
              <a:t>:=</a:t>
            </a:r>
            <a:r>
              <a:rPr lang="en-US" altLang="zh-CN" dirty="0" err="1"/>
              <a:t>credentials.NewTLS</a:t>
            </a:r>
            <a:r>
              <a:rPr lang="en-US" altLang="zh-CN" dirty="0"/>
              <a:t>(&amp;</a:t>
            </a:r>
            <a:r>
              <a:rPr lang="en-US" altLang="zh-CN" dirty="0" err="1"/>
              <a:t>tls.Config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	Certificates: []</a:t>
            </a:r>
            <a:r>
              <a:rPr lang="en-US" altLang="zh-CN" dirty="0" err="1"/>
              <a:t>tls.Certificate</a:t>
            </a:r>
            <a:r>
              <a:rPr lang="en-US" altLang="zh-CN" dirty="0"/>
              <a:t>{cert},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ServerName</a:t>
            </a:r>
            <a:r>
              <a:rPr lang="en-US" altLang="zh-CN" dirty="0">
                <a:solidFill>
                  <a:srgbClr val="FF0000"/>
                </a:solidFill>
              </a:rPr>
              <a:t>: "</a:t>
            </a:r>
            <a:r>
              <a:rPr lang="en-US" altLang="zh-CN" dirty="0" err="1">
                <a:solidFill>
                  <a:srgbClr val="FF0000"/>
                </a:solidFill>
              </a:rPr>
              <a:t>localhost</a:t>
            </a:r>
            <a:r>
              <a:rPr lang="en-US" altLang="zh-CN" dirty="0">
                <a:solidFill>
                  <a:srgbClr val="FF0000"/>
                </a:solidFill>
              </a:rPr>
              <a:t>",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RootCAs</a:t>
            </a:r>
            <a:r>
              <a:rPr lang="en-US" altLang="zh-CN" dirty="0">
                <a:solidFill>
                  <a:srgbClr val="FF0000"/>
                </a:solidFill>
              </a:rPr>
              <a:t>:      </a:t>
            </a:r>
            <a:r>
              <a:rPr lang="en-US" altLang="zh-CN" dirty="0" err="1">
                <a:solidFill>
                  <a:srgbClr val="FF0000"/>
                </a:solidFill>
              </a:rPr>
              <a:t>certPool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dirty="0"/>
              <a:t>	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77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21322</TotalTime>
  <Words>230</Words>
  <Application>Microsoft Office PowerPoint</Application>
  <PresentationFormat>自定义</PresentationFormat>
  <Paragraphs>47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3_Office 主题​​</vt:lpstr>
      <vt:lpstr>热身：使用自签CA、server、Client证书和双向认证</vt:lpstr>
      <vt:lpstr>使用CA证书</vt:lpstr>
      <vt:lpstr>重新生成服务端证书</vt:lpstr>
      <vt:lpstr>生成客户端</vt:lpstr>
      <vt:lpstr>服务端代码改造</vt:lpstr>
      <vt:lpstr>客户端代码改造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1983</cp:revision>
  <dcterms:created xsi:type="dcterms:W3CDTF">2016-05-22T15:40:23Z</dcterms:created>
  <dcterms:modified xsi:type="dcterms:W3CDTF">2019-07-20T15:24:31Z</dcterms:modified>
</cp:coreProperties>
</file>