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305" r:id="rId3"/>
    <p:sldId id="306" r:id="rId4"/>
    <p:sldId id="307" r:id="rId5"/>
    <p:sldId id="308" r:id="rId6"/>
    <p:sldId id="309" r:id="rId7"/>
    <p:sldId id="310" r:id="rId8"/>
    <p:sldId id="31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rpc-ecosystem/grpc-gatew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热身</a:t>
            </a:r>
            <a:r>
              <a:rPr lang="zh-CN" altLang="en-US" dirty="0"/>
              <a:t>：双向</a:t>
            </a:r>
            <a:r>
              <a:rPr lang="zh-CN" altLang="en-US" dirty="0" smtClean="0"/>
              <a:t>认证下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-gateway</a:t>
            </a:r>
            <a:r>
              <a:rPr lang="zh-CN" altLang="en-US" dirty="0" smtClean="0"/>
              <a:t>使用（同时提供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/>
              <a:t>接口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介绍第三方库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97" y="1458097"/>
            <a:ext cx="11267303" cy="4718866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https://github.com/grpc-ecosystem/grpc-gateway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4" y="2115194"/>
            <a:ext cx="783748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8874" y="5945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之上加</a:t>
            </a:r>
            <a:r>
              <a:rPr lang="zh-CN" altLang="en-US" dirty="0"/>
              <a:t>一</a:t>
            </a:r>
            <a:r>
              <a:rPr lang="zh-CN" altLang="en-US" dirty="0" smtClean="0"/>
              <a:t>层代理</a:t>
            </a:r>
            <a:r>
              <a:rPr lang="zh-CN" altLang="en-US" dirty="0"/>
              <a:t>并</a:t>
            </a:r>
            <a:r>
              <a:rPr lang="zh-CN" altLang="en-US" dirty="0" smtClean="0"/>
              <a:t>转发，转变成</a:t>
            </a:r>
            <a:r>
              <a:rPr lang="en-US" altLang="zh-CN" dirty="0" err="1"/>
              <a:t>protobuf</a:t>
            </a:r>
            <a:r>
              <a:rPr lang="zh-CN" altLang="en-US" dirty="0"/>
              <a:t>格式来访问</a:t>
            </a:r>
            <a:r>
              <a:rPr lang="en-US" altLang="zh-CN" dirty="0" err="1"/>
              <a:t>grpc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7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go get -u github.com/</a:t>
            </a:r>
            <a:r>
              <a:rPr lang="en-US" altLang="zh-CN" dirty="0" err="1"/>
              <a:t>grpc</a:t>
            </a:r>
            <a:r>
              <a:rPr lang="en-US" altLang="zh-CN" dirty="0"/>
              <a:t>-ecosystem/</a:t>
            </a:r>
            <a:r>
              <a:rPr lang="en-US" altLang="zh-CN" dirty="0" err="1"/>
              <a:t>grpc</a:t>
            </a:r>
            <a:r>
              <a:rPr lang="en-US" altLang="zh-CN" dirty="0"/>
              <a:t>-gateway/</a:t>
            </a:r>
            <a:r>
              <a:rPr lang="en-US" altLang="zh-CN" dirty="0" err="1"/>
              <a:t>protoc</a:t>
            </a:r>
            <a:r>
              <a:rPr lang="en-US" altLang="zh-CN" dirty="0"/>
              <a:t>-gen-</a:t>
            </a:r>
            <a:r>
              <a:rPr lang="en-US" altLang="zh-CN" dirty="0" err="1"/>
              <a:t>grpc</a:t>
            </a:r>
            <a:r>
              <a:rPr lang="en-US" altLang="zh-CN" dirty="0"/>
              <a:t>-gateway</a:t>
            </a:r>
          </a:p>
          <a:p>
            <a:pPr marL="0" indent="0">
              <a:buNone/>
            </a:pPr>
            <a:r>
              <a:rPr lang="en-US" altLang="zh-CN" dirty="0"/>
              <a:t>go get -u github.com/</a:t>
            </a:r>
            <a:r>
              <a:rPr lang="en-US" altLang="zh-CN" dirty="0" err="1"/>
              <a:t>grpc</a:t>
            </a:r>
            <a:r>
              <a:rPr lang="en-US" altLang="zh-CN" dirty="0"/>
              <a:t>-ecosystem/</a:t>
            </a:r>
            <a:r>
              <a:rPr lang="en-US" altLang="zh-CN" dirty="0" err="1"/>
              <a:t>grpc</a:t>
            </a:r>
            <a:r>
              <a:rPr lang="en-US" altLang="zh-CN" dirty="0"/>
              <a:t>-gateway/</a:t>
            </a:r>
            <a:r>
              <a:rPr lang="en-US" altLang="zh-CN" dirty="0" err="1"/>
              <a:t>protoc</a:t>
            </a:r>
            <a:r>
              <a:rPr lang="en-US" altLang="zh-CN" dirty="0"/>
              <a:t>-gen-swagger</a:t>
            </a:r>
          </a:p>
          <a:p>
            <a:pPr marL="0" indent="0">
              <a:buNone/>
            </a:pPr>
            <a:r>
              <a:rPr lang="en-US" altLang="zh-CN" dirty="0"/>
              <a:t>go get -u </a:t>
            </a:r>
            <a:r>
              <a:rPr lang="en-US" altLang="zh-CN" dirty="0" smtClean="0"/>
              <a:t>github.com/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protoc</a:t>
            </a:r>
            <a:r>
              <a:rPr lang="en-US" altLang="zh-CN" dirty="0" smtClean="0"/>
              <a:t>-gen-go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接下来看视频操作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02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b="1" dirty="0"/>
              <a:t>"</a:t>
            </a:r>
            <a:r>
              <a:rPr lang="en-US" altLang="zh-CN" b="1" dirty="0" err="1"/>
              <a:t>google</a:t>
            </a:r>
            <a:r>
              <a:rPr lang="en-US" altLang="zh-CN" b="1" dirty="0"/>
              <a:t>/</a:t>
            </a:r>
            <a:r>
              <a:rPr lang="en-US" altLang="zh-CN" b="1" dirty="0" err="1"/>
              <a:t>api</a:t>
            </a:r>
            <a:r>
              <a:rPr lang="en-US" altLang="zh-CN" b="1" dirty="0"/>
              <a:t>/</a:t>
            </a:r>
            <a:r>
              <a:rPr lang="en-US" altLang="zh-CN" b="1" dirty="0" err="1"/>
              <a:t>annotations.proto</a:t>
            </a:r>
            <a:r>
              <a:rPr lang="en-US" altLang="zh-CN" b="1" dirty="0"/>
              <a:t>"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 smtClean="0"/>
              <a:t>option </a:t>
            </a:r>
            <a:r>
              <a:rPr lang="en-US" altLang="zh-CN" dirty="0"/>
              <a:t>(</a:t>
            </a:r>
            <a:r>
              <a:rPr lang="en-US" altLang="zh-CN" dirty="0" err="1"/>
              <a:t>google.api.http</a:t>
            </a:r>
            <a:r>
              <a:rPr lang="en-US" altLang="zh-CN" dirty="0"/>
              <a:t>) =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</a:t>
            </a:r>
            <a:r>
              <a:rPr lang="en-US" altLang="zh-CN" dirty="0"/>
              <a:t>get: "/v1/prod/{</a:t>
            </a:r>
            <a:r>
              <a:rPr lang="en-US" altLang="zh-CN" dirty="0" err="1"/>
              <a:t>prod_id</a:t>
            </a:r>
            <a:r>
              <a:rPr lang="en-US" altLang="zh-CN" dirty="0"/>
              <a:t>}"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56" y="3792109"/>
            <a:ext cx="7138859" cy="244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35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生成两个文件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首先</a:t>
            </a:r>
            <a:r>
              <a:rPr lang="en-US" altLang="zh-CN" dirty="0" smtClean="0"/>
              <a:t>cd </a:t>
            </a:r>
            <a:r>
              <a:rPr lang="zh-CN" altLang="en-US" dirty="0" smtClean="0"/>
              <a:t>进入</a:t>
            </a:r>
            <a:r>
              <a:rPr lang="en-US" altLang="zh-CN" dirty="0" err="1" smtClean="0"/>
              <a:t>pbfiles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这会生成</a:t>
            </a:r>
            <a:r>
              <a:rPr lang="en-US" altLang="zh-CN" dirty="0" err="1" smtClean="0"/>
              <a:t>Prod.pb.go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protoc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go_out</a:t>
            </a:r>
            <a:r>
              <a:rPr lang="en-US" altLang="zh-CN" dirty="0" smtClean="0"/>
              <a:t>=plugins=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:../services  </a:t>
            </a:r>
            <a:r>
              <a:rPr lang="en-US" altLang="zh-CN" dirty="0" err="1" smtClean="0"/>
              <a:t>Prod.proto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itchFamily="2" charset="2"/>
              <a:buChar char="p"/>
            </a:pPr>
            <a:r>
              <a:rPr lang="zh-CN" altLang="en-US" dirty="0"/>
              <a:t>这会生成</a:t>
            </a:r>
            <a:r>
              <a:rPr lang="en-US" altLang="zh-CN" dirty="0" err="1" smtClean="0"/>
              <a:t>Prod.pb.gw.go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</a:t>
            </a:r>
            <a:r>
              <a:rPr lang="en-US" altLang="zh-CN" dirty="0" smtClean="0"/>
              <a:t>--</a:t>
            </a:r>
            <a:r>
              <a:rPr lang="en-US" altLang="zh-CN" dirty="0" err="1"/>
              <a:t>grpc-gateway_out</a:t>
            </a:r>
            <a:r>
              <a:rPr lang="en-US" altLang="zh-CN" dirty="0"/>
              <a:t>=</a:t>
            </a:r>
            <a:r>
              <a:rPr lang="en-US" altLang="zh-CN" dirty="0" err="1"/>
              <a:t>logtostderr</a:t>
            </a:r>
            <a:r>
              <a:rPr lang="en-US" altLang="zh-CN" dirty="0"/>
              <a:t>=true</a:t>
            </a:r>
            <a:r>
              <a:rPr lang="en-US" altLang="zh-CN" dirty="0" smtClean="0"/>
              <a:t>:</a:t>
            </a:r>
            <a:r>
              <a:rPr lang="en-US" altLang="zh-CN" dirty="0"/>
              <a:t>../</a:t>
            </a:r>
            <a:r>
              <a:rPr lang="en-US" altLang="zh-CN" dirty="0" smtClean="0"/>
              <a:t>services </a:t>
            </a:r>
            <a:r>
              <a:rPr lang="en-US" altLang="zh-CN" dirty="0" err="1" smtClean="0"/>
              <a:t>Prod.proto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34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gwmux</a:t>
            </a:r>
            <a:r>
              <a:rPr lang="en-US" altLang="zh-CN" dirty="0"/>
              <a:t>:=</a:t>
            </a:r>
            <a:r>
              <a:rPr lang="en-US" altLang="zh-CN" dirty="0" err="1"/>
              <a:t>runtime.NewServeMux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opt:=[]</a:t>
            </a:r>
            <a:r>
              <a:rPr lang="en-US" altLang="zh-CN" dirty="0" err="1"/>
              <a:t>grpc.DialOption</a:t>
            </a:r>
            <a:r>
              <a:rPr lang="en-US" altLang="zh-CN" dirty="0"/>
              <a:t>{</a:t>
            </a:r>
            <a:r>
              <a:rPr lang="en-US" altLang="zh-CN" dirty="0" err="1"/>
              <a:t>grpc.WithTransportCredentials</a:t>
            </a:r>
            <a:r>
              <a:rPr lang="en-US" altLang="zh-CN" dirty="0"/>
              <a:t>(</a:t>
            </a:r>
            <a:r>
              <a:rPr lang="en-US" altLang="zh-CN" dirty="0" err="1"/>
              <a:t>helper.GetClientCreds</a:t>
            </a:r>
            <a:r>
              <a:rPr lang="en-US" altLang="zh-CN" dirty="0" smtClean="0"/>
              <a:t>())}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err:=</a:t>
            </a:r>
            <a:r>
              <a:rPr lang="en-US" altLang="zh-CN" dirty="0" err="1"/>
              <a:t>services.RegisterProdServiceHandlerFromEndpoint</a:t>
            </a:r>
            <a:r>
              <a:rPr lang="en-US" altLang="zh-CN" dirty="0"/>
              <a:t>(</a:t>
            </a:r>
            <a:r>
              <a:rPr lang="en-US" altLang="zh-CN" dirty="0" err="1"/>
              <a:t>context.Background</a:t>
            </a:r>
            <a:r>
              <a:rPr lang="en-US" altLang="zh-CN" dirty="0"/>
              <a:t>(),gwmux,"localhost:8081",opt)</a:t>
            </a:r>
          </a:p>
          <a:p>
            <a:pPr marL="0" indent="0">
              <a:buNone/>
            </a:pPr>
            <a:r>
              <a:rPr lang="en-US" altLang="zh-CN" dirty="0"/>
              <a:t>	if err != nil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7550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接上页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err=</a:t>
            </a:r>
            <a:r>
              <a:rPr lang="en-US" altLang="zh-CN" dirty="0" err="1"/>
              <a:t>server.ListenAndServe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if err != nil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1676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21381</TotalTime>
  <Words>134</Words>
  <Application>Microsoft Office PowerPoint</Application>
  <PresentationFormat>自定义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热身：双向认证下rpc-gateway使用（同时提供rpc和http接口）</vt:lpstr>
      <vt:lpstr>介绍第三方库</vt:lpstr>
      <vt:lpstr>安装</vt:lpstr>
      <vt:lpstr>修改proto文件</vt:lpstr>
      <vt:lpstr>生成两个文件</vt:lpstr>
      <vt:lpstr>关键代码</vt:lpstr>
      <vt:lpstr>接上页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2003</cp:revision>
  <dcterms:created xsi:type="dcterms:W3CDTF">2016-05-22T15:40:23Z</dcterms:created>
  <dcterms:modified xsi:type="dcterms:W3CDTF">2019-07-25T16:18:50Z</dcterms:modified>
</cp:coreProperties>
</file>