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5" r:id="rId3"/>
    <p:sldId id="308" r:id="rId4"/>
    <p:sldId id="309" r:id="rId5"/>
    <p:sldId id="310" r:id="rId6"/>
    <p:sldId id="31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语法速学</a:t>
            </a:r>
            <a:r>
              <a:rPr lang="en-US" altLang="zh-CN" dirty="0" smtClean="0"/>
              <a:t>(1):</a:t>
            </a:r>
            <a:r>
              <a:rPr lang="zh-CN" altLang="en-US" dirty="0" smtClean="0"/>
              <a:t>返回商品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repeated</a:t>
            </a:r>
            <a:r>
              <a:rPr lang="zh-CN" altLang="en-US" dirty="0" smtClean="0"/>
              <a:t>修饰符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我们来做个简单的需求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上节</a:t>
            </a:r>
            <a:r>
              <a:rPr lang="zh-CN" altLang="en-US" dirty="0" smtClean="0"/>
              <a:t>课我们实现的是 传入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商品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获取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商品库存。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如果我需要获取  </a:t>
            </a:r>
            <a:r>
              <a:rPr lang="zh-CN" altLang="en-US" dirty="0" smtClean="0">
                <a:solidFill>
                  <a:srgbClr val="FF0000"/>
                </a:solidFill>
              </a:rPr>
              <a:t>一堆</a:t>
            </a:r>
            <a:r>
              <a:rPr lang="zh-CN" altLang="en-US" dirty="0" smtClean="0"/>
              <a:t>商品的</a:t>
            </a:r>
            <a:r>
              <a:rPr lang="zh-CN" altLang="en-US" dirty="0"/>
              <a:t>库存</a:t>
            </a:r>
            <a:r>
              <a:rPr lang="zh-CN" altLang="en-US" dirty="0" smtClean="0"/>
              <a:t>列表呢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生成两个文件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QuerySize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int32 size=10; 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ProdStockList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repeated </a:t>
            </a:r>
            <a:r>
              <a:rPr lang="en-US" altLang="zh-CN" dirty="0" err="1"/>
              <a:t>ProdResponse</a:t>
            </a:r>
            <a:r>
              <a:rPr lang="en-US" altLang="zh-CN" dirty="0"/>
              <a:t> </a:t>
            </a:r>
            <a:r>
              <a:rPr lang="en-US" altLang="zh-CN" dirty="0" err="1"/>
              <a:t>prodres</a:t>
            </a:r>
            <a:r>
              <a:rPr lang="en-US" altLang="zh-CN" dirty="0"/>
              <a:t>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Repeated:</a:t>
            </a:r>
            <a:r>
              <a:rPr lang="zh-CN" altLang="en-US" dirty="0" smtClean="0"/>
              <a:t>是一个修饰符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返回字段可以</a:t>
            </a:r>
            <a:r>
              <a:rPr lang="zh-CN" altLang="en-US" dirty="0"/>
              <a:t>重复任意多次（包括</a:t>
            </a:r>
            <a:r>
              <a:rPr lang="en-US" altLang="zh-CN" dirty="0"/>
              <a:t>0</a:t>
            </a:r>
            <a:r>
              <a:rPr lang="zh-CN" altLang="en-US" dirty="0"/>
              <a:t>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可以认为就是一个数组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切片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/>
              <a:t>GetProdStocks</a:t>
            </a:r>
            <a:r>
              <a:rPr lang="en-US" altLang="zh-CN" dirty="0"/>
              <a:t>(</a:t>
            </a:r>
            <a:r>
              <a:rPr lang="en-US" altLang="zh-CN" dirty="0" err="1"/>
              <a:t>QuerySize</a:t>
            </a:r>
            <a:r>
              <a:rPr lang="en-US" altLang="zh-CN" dirty="0"/>
              <a:t>) returns (</a:t>
            </a:r>
            <a:r>
              <a:rPr lang="en-US" altLang="zh-CN" dirty="0" err="1"/>
              <a:t>ProdStockList</a:t>
            </a:r>
            <a:r>
              <a:rPr lang="en-US" altLang="zh-CN" dirty="0"/>
              <a:t>){}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主体方法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(this *</a:t>
            </a:r>
            <a:r>
              <a:rPr lang="en-US" altLang="zh-CN" dirty="0" err="1"/>
              <a:t>ProdService</a:t>
            </a:r>
            <a:r>
              <a:rPr lang="en-US" altLang="zh-CN" dirty="0"/>
              <a:t>) </a:t>
            </a:r>
            <a:r>
              <a:rPr lang="en-US" altLang="zh-CN" dirty="0" err="1"/>
              <a:t>GetProdStocks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 </a:t>
            </a:r>
            <a:r>
              <a:rPr lang="en-US" altLang="zh-CN" dirty="0" err="1"/>
              <a:t>context.Context</a:t>
            </a:r>
            <a:r>
              <a:rPr lang="en-US" altLang="zh-CN" dirty="0"/>
              <a:t>, in *</a:t>
            </a:r>
            <a:r>
              <a:rPr lang="en-US" altLang="zh-CN" dirty="0" err="1"/>
              <a:t>QuerySize</a:t>
            </a:r>
            <a:r>
              <a:rPr lang="en-US" altLang="zh-CN" dirty="0"/>
              <a:t>) (*</a:t>
            </a:r>
            <a:r>
              <a:rPr lang="en-US" altLang="zh-CN" dirty="0" err="1"/>
              <a:t>ProdStockList</a:t>
            </a:r>
            <a:r>
              <a:rPr lang="en-US" altLang="zh-CN" dirty="0"/>
              <a:t>, error){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prodres</a:t>
            </a:r>
            <a:r>
              <a:rPr lang="en-US" altLang="zh-CN" dirty="0"/>
              <a:t>:=[]*</a:t>
            </a:r>
            <a:r>
              <a:rPr lang="en-US" altLang="zh-CN" dirty="0" err="1"/>
              <a:t>ProdResponse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&amp;</a:t>
            </a:r>
            <a:r>
              <a:rPr lang="en-US" altLang="zh-CN" dirty="0" err="1"/>
              <a:t>ProdResponse</a:t>
            </a:r>
            <a:r>
              <a:rPr lang="en-US" altLang="zh-CN" dirty="0"/>
              <a:t>{ProdStock:28},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&amp;</a:t>
            </a:r>
            <a:r>
              <a:rPr lang="en-US" altLang="zh-CN" dirty="0" err="1"/>
              <a:t>ProdResponse</a:t>
            </a:r>
            <a:r>
              <a:rPr lang="en-US" altLang="zh-CN" dirty="0"/>
              <a:t>{ProdStock:29},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&amp;</a:t>
            </a:r>
            <a:r>
              <a:rPr lang="en-US" altLang="zh-CN" dirty="0" err="1"/>
              <a:t>ProdResponse</a:t>
            </a:r>
            <a:r>
              <a:rPr lang="en-US" altLang="zh-CN" dirty="0"/>
              <a:t>{ProdStock:30},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&amp;</a:t>
            </a:r>
            <a:r>
              <a:rPr lang="en-US" altLang="zh-CN" dirty="0" err="1"/>
              <a:t>ProdResponse</a:t>
            </a:r>
            <a:r>
              <a:rPr lang="en-US" altLang="zh-CN" dirty="0"/>
              <a:t>{ProdStock:31},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return &amp;</a:t>
            </a:r>
            <a:r>
              <a:rPr lang="en-US" altLang="zh-CN" dirty="0" err="1"/>
              <a:t>ProdStockList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Prodres:prodres</a:t>
            </a:r>
            <a:r>
              <a:rPr lang="en-US" altLang="zh-CN" dirty="0"/>
              <a:t>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},nil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自定义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语法速学(1):返回商品”数组”、repeated修饰符</vt:lpstr>
      <vt:lpstr>我们来做个简单的需求</vt:lpstr>
      <vt:lpstr>生成两个文件</vt:lpstr>
      <vt:lpstr>方法</vt:lpstr>
      <vt:lpstr>主体方法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子小龙</cp:lastModifiedBy>
  <cp:revision>2019</cp:revision>
  <dcterms:created xsi:type="dcterms:W3CDTF">2016-05-22T15:40:00Z</dcterms:created>
  <dcterms:modified xsi:type="dcterms:W3CDTF">2019-12-22T07:53:37Z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