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5" r:id="rId3"/>
    <p:sldId id="308" r:id="rId4"/>
    <p:sldId id="309" r:id="rId5"/>
    <p:sldId id="310" r:id="rId6"/>
    <p:sldId id="31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语法速学</a:t>
            </a:r>
            <a:r>
              <a:rPr lang="en-US" altLang="zh-CN" dirty="0" smtClean="0"/>
              <a:t>(2): </a:t>
            </a:r>
            <a:r>
              <a:rPr lang="zh-CN" altLang="en-US" dirty="0" smtClean="0"/>
              <a:t>使用枚举、获取分区商品库存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上节课我们实现了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、传入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zh-CN" altLang="en-US" dirty="0" smtClean="0"/>
              <a:t>商品</a:t>
            </a:r>
            <a:r>
              <a:rPr lang="en-US" altLang="zh-CN" dirty="0" smtClean="0"/>
              <a:t>ID </a:t>
            </a:r>
            <a:r>
              <a:rPr lang="zh-CN" altLang="en-US" dirty="0" smtClean="0"/>
              <a:t>获取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zh-CN" altLang="en-US" dirty="0" smtClean="0"/>
              <a:t>商品库存。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、根据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获取</a:t>
            </a:r>
            <a:r>
              <a:rPr lang="zh-CN" altLang="en-US" dirty="0" smtClean="0">
                <a:solidFill>
                  <a:srgbClr val="FF0000"/>
                </a:solidFill>
              </a:rPr>
              <a:t>一堆</a:t>
            </a:r>
            <a:r>
              <a:rPr lang="zh-CN" altLang="en-US" dirty="0" smtClean="0"/>
              <a:t>商品的</a:t>
            </a:r>
            <a:r>
              <a:rPr lang="zh-CN" altLang="en-US" dirty="0"/>
              <a:t>库存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再来看个需求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商品有区域之分譬如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473146" y="2248930"/>
            <a:ext cx="1631092" cy="97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101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商品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396314" y="4547287"/>
            <a:ext cx="1544594" cy="988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473146" y="4699687"/>
            <a:ext cx="1544594" cy="988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332573" y="4559644"/>
            <a:ext cx="1544594" cy="988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</p:cNvCxnSpPr>
          <p:nvPr/>
        </p:nvCxnSpPr>
        <p:spPr>
          <a:xfrm flipH="1">
            <a:off x="2644346" y="3225113"/>
            <a:ext cx="2644346" cy="1322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</p:cNvCxnSpPr>
          <p:nvPr/>
        </p:nvCxnSpPr>
        <p:spPr>
          <a:xfrm>
            <a:off x="5288692" y="3225113"/>
            <a:ext cx="0" cy="1334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</p:cNvCxnSpPr>
          <p:nvPr/>
        </p:nvCxnSpPr>
        <p:spPr>
          <a:xfrm>
            <a:off x="5288692" y="3225113"/>
            <a:ext cx="3043881" cy="147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加入枚举类型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dirty="0"/>
              <a:t>enum ProdAreas{</a:t>
            </a: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    A=0;</a:t>
            </a: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    B=1;</a:t>
            </a: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    C=2;</a:t>
            </a:r>
            <a:endParaRPr lang="pt-BR" altLang="zh-CN" dirty="0"/>
          </a:p>
          <a:p>
            <a:pPr marL="0" indent="0">
              <a:buNone/>
            </a:pPr>
            <a:r>
              <a:rPr lang="pt-BR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message  </a:t>
            </a:r>
            <a:r>
              <a:rPr lang="en-US" altLang="zh-CN" dirty="0" err="1"/>
              <a:t>ProdRequest</a:t>
            </a:r>
            <a:r>
              <a:rPr lang="en-US" altLang="zh-CN" dirty="0"/>
              <a:t>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int32 </a:t>
            </a:r>
            <a:r>
              <a:rPr lang="en-US" altLang="zh-CN" dirty="0" err="1"/>
              <a:t>prod_id</a:t>
            </a:r>
            <a:r>
              <a:rPr lang="en-US" altLang="zh-CN" dirty="0"/>
              <a:t> =1;   //</a:t>
            </a:r>
            <a:r>
              <a:rPr lang="zh-CN" altLang="en-US" dirty="0"/>
              <a:t>传入的商品</a:t>
            </a:r>
            <a:r>
              <a:rPr lang="en-US" altLang="zh-CN" dirty="0"/>
              <a:t>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ProdAreas</a:t>
            </a:r>
            <a:r>
              <a:rPr lang="en-US" altLang="zh-CN" dirty="0"/>
              <a:t> </a:t>
            </a:r>
            <a:r>
              <a:rPr lang="en-US" altLang="zh-CN" dirty="0" err="1"/>
              <a:t>prod_area</a:t>
            </a:r>
            <a:r>
              <a:rPr lang="en-US" altLang="zh-CN" dirty="0"/>
              <a:t>=2;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演示</Application>
  <PresentationFormat>自定义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语法速学(2): 使用枚举、获取分区商品库存</vt:lpstr>
      <vt:lpstr>上节课我们实现了</vt:lpstr>
      <vt:lpstr>再来看个需求</vt:lpstr>
      <vt:lpstr>加入枚举类型</vt:lpstr>
      <vt:lpstr>加入方法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子小龙</cp:lastModifiedBy>
  <cp:revision>2025</cp:revision>
  <dcterms:created xsi:type="dcterms:W3CDTF">2016-05-22T15:40:00Z</dcterms:created>
  <dcterms:modified xsi:type="dcterms:W3CDTF">2019-12-22T09:39:29Z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