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265" r:id="rId3"/>
    <p:sldId id="305" r:id="rId4"/>
    <p:sldId id="346" r:id="rId5"/>
    <p:sldId id="339" r:id="rId6"/>
    <p:sldId id="340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之队列篇</a:t>
            </a:r>
            <a:endParaRPr lang="en-US" altLang="zh-CN" sz="480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学技术讲究的是套路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讲师</a:t>
            </a:r>
            <a:r>
              <a:rPr lang="zh-CN" altLang="en-US" dirty="0" smtClean="0">
                <a:solidFill>
                  <a:schemeClr val="bg1"/>
                </a:solidFill>
              </a:rPr>
              <a:t>：沈逸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234" y="2232103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/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redis5 Stream</a:t>
            </a:r>
            <a:r>
              <a:rPr lang="zh-CN" altLang="en-US" smtClean="0">
                <a:solidFill>
                  <a:schemeClr val="bg1"/>
                </a:solidFill>
              </a:rPr>
              <a:t>类型</a:t>
            </a:r>
            <a:r>
              <a:rPr lang="en-US" altLang="zh-CN" smtClean="0">
                <a:solidFill>
                  <a:schemeClr val="bg1"/>
                </a:solidFill>
              </a:rPr>
              <a:t>(4) : </a:t>
            </a:r>
            <a:r>
              <a:rPr lang="zh-CN" altLang="en-US">
                <a:solidFill>
                  <a:schemeClr val="bg1"/>
                </a:solidFill>
              </a:rPr>
              <a:t>手动</a:t>
            </a:r>
            <a:r>
              <a:rPr lang="zh-CN" altLang="en-US" smtClean="0">
                <a:solidFill>
                  <a:schemeClr val="bg1"/>
                </a:solidFill>
              </a:rPr>
              <a:t>更改消息所有者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上节</a:t>
            </a:r>
            <a:r>
              <a:rPr lang="zh-CN" altLang="en-US" smtClean="0">
                <a:solidFill>
                  <a:schemeClr val="bg1"/>
                </a:solidFill>
              </a:rPr>
              <a:t>课的结构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51219" y="1475907"/>
            <a:ext cx="1652155" cy="1184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</a:p>
          <a:p>
            <a:pPr algn="ctr"/>
            <a:r>
              <a:rPr lang="zh-CN" altLang="en-US" smtClean="0"/>
              <a:t>死循环程序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969859" y="3784648"/>
            <a:ext cx="2814873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xreadgroup </a:t>
            </a:r>
            <a:r>
              <a:rPr lang="zh-CN" altLang="en-US" smtClean="0">
                <a:solidFill>
                  <a:schemeClr val="bg1"/>
                </a:solidFill>
              </a:rPr>
              <a:t>死循环监听</a:t>
            </a:r>
            <a:endParaRPr lang="en-US"/>
          </a:p>
        </p:txBody>
      </p:sp>
      <p:cxnSp>
        <p:nvCxnSpPr>
          <p:cNvPr id="7" name="直接箭头连接符 6"/>
          <p:cNvCxnSpPr>
            <a:stCxn id="5" idx="4"/>
          </p:cNvCxnSpPr>
          <p:nvPr/>
        </p:nvCxnSpPr>
        <p:spPr>
          <a:xfrm flipH="1">
            <a:off x="2410692" y="2660471"/>
            <a:ext cx="2966605" cy="110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4"/>
          </p:cNvCxnSpPr>
          <p:nvPr/>
        </p:nvCxnSpPr>
        <p:spPr>
          <a:xfrm flipH="1">
            <a:off x="5377296" y="2660471"/>
            <a:ext cx="1" cy="110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4"/>
          </p:cNvCxnSpPr>
          <p:nvPr/>
        </p:nvCxnSpPr>
        <p:spPr>
          <a:xfrm>
            <a:off x="5377297" y="2660471"/>
            <a:ext cx="4431721" cy="110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30347" y="3767517"/>
            <a:ext cx="23795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、检测组是否创建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19259" y="5836177"/>
            <a:ext cx="23795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导致没法</a:t>
            </a:r>
            <a:r>
              <a:rPr lang="en-US" altLang="zh-CN" smtClean="0">
                <a:solidFill>
                  <a:schemeClr val="bg1"/>
                </a:solidFill>
              </a:rPr>
              <a:t>ACK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713230" y="3784648"/>
            <a:ext cx="1848678" cy="8580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r>
              <a:rPr lang="zh-CN" altLang="en-US" smtClean="0"/>
              <a:t>这里如果发生异常</a:t>
            </a:r>
            <a:endParaRPr lang="en-US"/>
          </a:p>
        </p:txBody>
      </p:sp>
      <p:cxnSp>
        <p:nvCxnSpPr>
          <p:cNvPr id="12" name="直接箭头连接符 11"/>
          <p:cNvCxnSpPr>
            <a:stCxn id="3" idx="4"/>
          </p:cNvCxnSpPr>
          <p:nvPr/>
        </p:nvCxnSpPr>
        <p:spPr>
          <a:xfrm>
            <a:off x="9637569" y="4642683"/>
            <a:ext cx="0" cy="119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xclaim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6045"/>
            <a:ext cx="10510346" cy="4524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最基本的作用是可以</a:t>
            </a:r>
            <a:r>
              <a:rPr lang="zh-CN" altLang="en-US" sz="2400" smtClean="0">
                <a:solidFill>
                  <a:schemeClr val="bg1"/>
                </a:solidFill>
              </a:rPr>
              <a:t>把消息</a:t>
            </a:r>
            <a:r>
              <a:rPr lang="zh-CN" altLang="en-US" sz="2400" smtClean="0">
                <a:solidFill>
                  <a:schemeClr val="bg1"/>
                </a:solidFill>
              </a:rPr>
              <a:t>重新 分发给 消费者（可以指定）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XCLAIM </a:t>
            </a:r>
            <a:r>
              <a:rPr lang="en-US" sz="2400" smtClean="0">
                <a:solidFill>
                  <a:schemeClr val="bg1"/>
                </a:solidFill>
              </a:rPr>
              <a:t>newusers sendmail c1 50000  </a:t>
            </a:r>
            <a:r>
              <a:rPr lang="en-US" altLang="zh-CN" sz="2400">
                <a:solidFill>
                  <a:schemeClr val="bg1"/>
                </a:solidFill>
              </a:rPr>
              <a:t>1542444944448-0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</a:p>
          <a:p>
            <a:endParaRPr lang="en-US" sz="240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>
                <a:solidFill>
                  <a:schemeClr val="bg1"/>
                </a:solidFill>
              </a:rPr>
              <a:t>这</a:t>
            </a:r>
            <a:r>
              <a:rPr lang="zh-CN" altLang="en-US" sz="2400" smtClean="0">
                <a:solidFill>
                  <a:schemeClr val="bg1"/>
                </a:solidFill>
              </a:rPr>
              <a:t>代表把 ：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altLang="zh-CN" sz="2400" smtClean="0">
                <a:solidFill>
                  <a:schemeClr val="bg1"/>
                </a:solidFill>
              </a:rPr>
              <a:t>1</a:t>
            </a:r>
            <a:r>
              <a:rPr lang="zh-CN" altLang="en-US" sz="2400" smtClean="0">
                <a:solidFill>
                  <a:schemeClr val="bg1"/>
                </a:solidFill>
              </a:rPr>
              <a:t>、消息</a:t>
            </a:r>
            <a:r>
              <a:rPr lang="zh-CN" altLang="en-US" sz="2400">
                <a:solidFill>
                  <a:schemeClr val="bg1"/>
                </a:solidFill>
              </a:rPr>
              <a:t>闲置</a:t>
            </a:r>
            <a:r>
              <a:rPr lang="zh-CN" altLang="en-US" sz="2400" smtClean="0">
                <a:solidFill>
                  <a:schemeClr val="bg1"/>
                </a:solidFill>
              </a:rPr>
              <a:t>至少</a:t>
            </a:r>
            <a:r>
              <a:rPr lang="en-US" altLang="zh-CN" sz="2400" smtClean="0">
                <a:solidFill>
                  <a:schemeClr val="bg1"/>
                </a:solidFill>
              </a:rPr>
              <a:t>50000(</a:t>
            </a:r>
            <a:r>
              <a:rPr lang="zh-CN" altLang="en-US" sz="2400" smtClean="0">
                <a:solidFill>
                  <a:schemeClr val="bg1"/>
                </a:solidFill>
              </a:rPr>
              <a:t>毫秒</a:t>
            </a:r>
            <a:r>
              <a:rPr lang="en-US" altLang="zh-CN" sz="2400" smtClean="0">
                <a:solidFill>
                  <a:schemeClr val="bg1"/>
                </a:solidFill>
              </a:rPr>
              <a:t>)</a:t>
            </a:r>
            <a:r>
              <a:rPr lang="zh-CN" altLang="en-US" sz="2400" smtClean="0">
                <a:solidFill>
                  <a:schemeClr val="bg1"/>
                </a:solidFill>
              </a:rPr>
              <a:t>的消息，（没有被消费者</a:t>
            </a:r>
            <a:r>
              <a:rPr lang="en-US" altLang="zh-CN" sz="2400" smtClean="0">
                <a:solidFill>
                  <a:schemeClr val="bg1"/>
                </a:solidFill>
              </a:rPr>
              <a:t>xreadgroup</a:t>
            </a:r>
            <a:r>
              <a:rPr lang="zh-CN" altLang="en-US" sz="2400" smtClean="0">
                <a:solidFill>
                  <a:schemeClr val="bg1"/>
                </a:solidFill>
              </a:rPr>
              <a:t>）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2</a:t>
            </a:r>
            <a:r>
              <a:rPr lang="zh-CN" altLang="en-US" sz="2400" smtClean="0">
                <a:solidFill>
                  <a:schemeClr val="bg1"/>
                </a:solidFill>
              </a:rPr>
              <a:t>、</a:t>
            </a:r>
            <a:r>
              <a:rPr lang="en-US" altLang="zh-CN" sz="2400" smtClean="0">
                <a:solidFill>
                  <a:schemeClr val="bg1"/>
                </a:solidFill>
              </a:rPr>
              <a:t>id</a:t>
            </a:r>
            <a:r>
              <a:rPr lang="zh-CN" altLang="en-US" sz="2400" smtClean="0">
                <a:solidFill>
                  <a:schemeClr val="bg1"/>
                </a:solidFill>
              </a:rPr>
              <a:t>是</a:t>
            </a:r>
            <a:r>
              <a:rPr lang="en-US" altLang="zh-CN" sz="2400" smtClean="0">
                <a:solidFill>
                  <a:schemeClr val="bg1"/>
                </a:solidFill>
              </a:rPr>
              <a:t>1526569498055-0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3</a:t>
            </a:r>
            <a:r>
              <a:rPr lang="zh-CN" altLang="en-US" sz="2400" smtClean="0">
                <a:solidFill>
                  <a:schemeClr val="bg1"/>
                </a:solidFill>
              </a:rPr>
              <a:t>、把消息的所有者 设置为</a:t>
            </a:r>
            <a:r>
              <a:rPr lang="en-US" altLang="zh-CN" sz="2400" smtClean="0">
                <a:solidFill>
                  <a:schemeClr val="bg1"/>
                </a:solidFill>
              </a:rPr>
              <a:t>c1(</a:t>
            </a:r>
            <a:r>
              <a:rPr lang="zh-CN" altLang="en-US" sz="2400" smtClean="0">
                <a:solidFill>
                  <a:schemeClr val="bg1"/>
                </a:solidFill>
              </a:rPr>
              <a:t>也可以为别的消费者</a:t>
            </a:r>
            <a:r>
              <a:rPr lang="en-US" altLang="zh-CN" sz="2400" smtClean="0">
                <a:solidFill>
                  <a:schemeClr val="bg1"/>
                </a:solidFill>
              </a:rPr>
              <a:t>)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XCLAIM newusers </a:t>
            </a:r>
            <a:r>
              <a:rPr lang="en-US" sz="2400">
                <a:solidFill>
                  <a:schemeClr val="bg1"/>
                </a:solidFill>
              </a:rPr>
              <a:t>sendmail </a:t>
            </a:r>
            <a:r>
              <a:rPr lang="en-US" sz="2400" smtClean="0">
                <a:solidFill>
                  <a:schemeClr val="bg1"/>
                </a:solidFill>
              </a:rPr>
              <a:t>c2 </a:t>
            </a:r>
            <a:r>
              <a:rPr lang="en-US" sz="2400">
                <a:solidFill>
                  <a:schemeClr val="bg1"/>
                </a:solidFill>
              </a:rPr>
              <a:t>35327</a:t>
            </a:r>
            <a:r>
              <a:rPr lang="en-US" sz="2400" smtClean="0">
                <a:solidFill>
                  <a:schemeClr val="bg1"/>
                </a:solidFill>
              </a:rPr>
              <a:t>  1542515136267-0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649" y="0"/>
            <a:ext cx="10515600" cy="1325563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代码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649" y="852756"/>
            <a:ext cx="10405153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>
                <a:solidFill>
                  <a:schemeClr val="bg1"/>
                </a:solidFill>
              </a:rPr>
              <a:t>请仔细看</a:t>
            </a:r>
            <a:r>
              <a:rPr lang="en-US" altLang="zh-CN" sz="2400" smtClean="0">
                <a:solidFill>
                  <a:schemeClr val="bg1"/>
                </a:solidFill>
              </a:rPr>
              <a:t>php-redis</a:t>
            </a:r>
            <a:r>
              <a:rPr lang="zh-CN" altLang="en-US" sz="2400" smtClean="0">
                <a:solidFill>
                  <a:schemeClr val="bg1"/>
                </a:solidFill>
              </a:rPr>
              <a:t>的文档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https://</a:t>
            </a:r>
            <a:r>
              <a:rPr lang="en-US" sz="2400" smtClean="0">
                <a:solidFill>
                  <a:schemeClr val="bg1"/>
                </a:solidFill>
              </a:rPr>
              <a:t>github.com/phpredis/phpredis#example-92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原</a:t>
            </a:r>
            <a:r>
              <a:rPr lang="en-US" altLang="zh-CN" sz="2400" smtClean="0">
                <a:solidFill>
                  <a:schemeClr val="bg1"/>
                </a:solidFill>
              </a:rPr>
              <a:t>xClaim</a:t>
            </a:r>
            <a:r>
              <a:rPr lang="zh-CN" altLang="en-US" sz="2400" smtClean="0">
                <a:solidFill>
                  <a:schemeClr val="bg1"/>
                </a:solidFill>
              </a:rPr>
              <a:t>方法 有些问题，因此我们可使用如下</a:t>
            </a:r>
            <a:r>
              <a:rPr lang="en-US" altLang="zh-CN" sz="2400" smtClean="0">
                <a:solidFill>
                  <a:schemeClr val="bg1"/>
                </a:solidFill>
              </a:rPr>
              <a:t>PHP</a:t>
            </a:r>
            <a:r>
              <a:rPr lang="zh-CN" altLang="en-US" sz="2400" smtClean="0">
                <a:solidFill>
                  <a:schemeClr val="bg1"/>
                </a:solidFill>
              </a:rPr>
              <a:t>方法来进行转嫁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smtClean="0">
                <a:solidFill>
                  <a:schemeClr val="bg1"/>
                </a:solidFill>
              </a:rPr>
              <a:t>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13606</TotalTime>
  <Words>165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 redis5 Stream类型(4) : 手动更改消息所有者</vt:lpstr>
      <vt:lpstr>上节课的结构</vt:lpstr>
      <vt:lpstr>xclaim</vt:lpstr>
      <vt:lpstr>代码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1224</cp:revision>
  <dcterms:created xsi:type="dcterms:W3CDTF">2016-05-22T15:40:23Z</dcterms:created>
  <dcterms:modified xsi:type="dcterms:W3CDTF">2018-11-18T04:37:09Z</dcterms:modified>
</cp:coreProperties>
</file>