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05" r:id="rId4"/>
    <p:sldId id="346" r:id="rId5"/>
    <p:sldId id="347" r:id="rId6"/>
    <p:sldId id="339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redis5 Stream</a:t>
            </a:r>
            <a:r>
              <a:rPr lang="zh-CN" altLang="en-US" smtClean="0">
                <a:solidFill>
                  <a:schemeClr val="bg1"/>
                </a:solidFill>
              </a:rPr>
              <a:t>类型</a:t>
            </a:r>
            <a:r>
              <a:rPr lang="en-US" altLang="zh-CN" smtClean="0">
                <a:solidFill>
                  <a:schemeClr val="bg1"/>
                </a:solidFill>
              </a:rPr>
              <a:t>(5) : </a:t>
            </a:r>
            <a:r>
              <a:rPr lang="zh-CN" altLang="en-US" smtClean="0">
                <a:solidFill>
                  <a:schemeClr val="bg1"/>
                </a:solidFill>
              </a:rPr>
              <a:t>消息处理发送异常后的重试机制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上节</a:t>
            </a:r>
            <a:r>
              <a:rPr lang="zh-CN" altLang="en-US" smtClean="0">
                <a:solidFill>
                  <a:schemeClr val="bg1"/>
                </a:solidFill>
              </a:rPr>
              <a:t>课的结构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1219" y="1475907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</a:p>
          <a:p>
            <a:pPr algn="ctr"/>
            <a:r>
              <a:rPr lang="zh-CN" altLang="en-US" smtClean="0"/>
              <a:t>死循环程序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969859" y="3784648"/>
            <a:ext cx="281487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xreadgroup </a:t>
            </a:r>
            <a:r>
              <a:rPr lang="zh-CN" altLang="en-US" smtClean="0">
                <a:solidFill>
                  <a:schemeClr val="bg1"/>
                </a:solidFill>
              </a:rPr>
              <a:t>死循环监听</a:t>
            </a:r>
            <a:endParaRPr lang="en-US"/>
          </a:p>
        </p:txBody>
      </p:sp>
      <p:cxnSp>
        <p:nvCxnSpPr>
          <p:cNvPr id="7" name="直接箭头连接符 6"/>
          <p:cNvCxnSpPr>
            <a:stCxn id="5" idx="4"/>
          </p:cNvCxnSpPr>
          <p:nvPr/>
        </p:nvCxnSpPr>
        <p:spPr>
          <a:xfrm flipH="1">
            <a:off x="2410692" y="2660471"/>
            <a:ext cx="2966605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</p:cNvCxnSpPr>
          <p:nvPr/>
        </p:nvCxnSpPr>
        <p:spPr>
          <a:xfrm flipH="1">
            <a:off x="5377296" y="2660471"/>
            <a:ext cx="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</p:cNvCxnSpPr>
          <p:nvPr/>
        </p:nvCxnSpPr>
        <p:spPr>
          <a:xfrm>
            <a:off x="5377297" y="2660471"/>
            <a:ext cx="4431721" cy="11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0347" y="376751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、检测组是否创建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9259" y="5836177"/>
            <a:ext cx="23795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导致没法</a:t>
            </a:r>
            <a:r>
              <a:rPr lang="en-US" altLang="zh-CN" smtClean="0">
                <a:solidFill>
                  <a:schemeClr val="bg1"/>
                </a:solidFill>
              </a:rPr>
              <a:t>ACK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713230" y="3784648"/>
            <a:ext cx="1848678" cy="8580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r>
              <a:rPr lang="zh-CN" altLang="en-US" smtClean="0"/>
              <a:t>这里如果发生异常</a:t>
            </a:r>
            <a:endParaRPr lang="en-US"/>
          </a:p>
        </p:txBody>
      </p:sp>
      <p:cxnSp>
        <p:nvCxnSpPr>
          <p:cNvPr id="12" name="直接箭头连接符 11"/>
          <p:cNvCxnSpPr>
            <a:stCxn id="3" idx="4"/>
          </p:cNvCxnSpPr>
          <p:nvPr/>
        </p:nvCxnSpPr>
        <p:spPr>
          <a:xfrm>
            <a:off x="9637569" y="4642683"/>
            <a:ext cx="0" cy="119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57106" y="5424495"/>
            <a:ext cx="2594113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手动更改消费者</a:t>
            </a:r>
            <a:endParaRPr lang="en-US" altLang="zh-CN" smtClean="0"/>
          </a:p>
          <a:p>
            <a:pPr algn="ctr"/>
            <a:r>
              <a:rPr lang="zh-CN" altLang="en-US" smtClean="0"/>
              <a:t>（使用</a:t>
            </a:r>
            <a:r>
              <a:rPr lang="en-US" altLang="zh-CN" smtClean="0"/>
              <a:t>xclaim</a:t>
            </a:r>
            <a:r>
              <a:rPr lang="zh-CN" altLang="en-US" smtClean="0"/>
              <a:t>命令）</a:t>
            </a:r>
            <a:endParaRPr lang="en-US"/>
          </a:p>
        </p:txBody>
      </p: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4551219" y="6020843"/>
            <a:ext cx="3725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代码结构图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7199" y="1468565"/>
            <a:ext cx="1271156" cy="72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</a:t>
            </a:r>
            <a:r>
              <a:rPr lang="zh-CN" altLang="en-US" smtClean="0"/>
              <a:t>服务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28601" y="3490880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5128465" y="5403629"/>
            <a:ext cx="1859511" cy="1316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消费者</a:t>
            </a:r>
            <a:r>
              <a:rPr lang="en-US" altLang="zh-CN" smtClean="0"/>
              <a:t>c1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发送邮件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02378" y="1948070"/>
            <a:ext cx="2545546" cy="185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66323" y="2552098"/>
            <a:ext cx="25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入库成功后，执行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xadd  newusers  xxoo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V="1">
            <a:off x="6058221" y="3634945"/>
            <a:ext cx="105828" cy="176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262107" y="2942143"/>
            <a:ext cx="1878276" cy="692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</a:t>
            </a:r>
            <a:r>
              <a:rPr lang="en-US" altLang="zh-CN" smtClean="0"/>
              <a:t>:sendmail</a:t>
            </a:r>
            <a:endParaRPr lang="en-US"/>
          </a:p>
        </p:txBody>
      </p:sp>
      <p:cxnSp>
        <p:nvCxnSpPr>
          <p:cNvPr id="30" name="直接箭头连接符 29"/>
          <p:cNvCxnSpPr>
            <a:stCxn id="26" idx="0"/>
          </p:cNvCxnSpPr>
          <p:nvPr/>
        </p:nvCxnSpPr>
        <p:spPr>
          <a:xfrm flipH="1" flipV="1">
            <a:off x="5128465" y="2192482"/>
            <a:ext cx="1072780" cy="74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825824" y="4526280"/>
            <a:ext cx="164592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另外一个死循环</a:t>
            </a:r>
            <a:endParaRPr lang="en-US" altLang="zh-CN" smtClean="0"/>
          </a:p>
          <a:p>
            <a:pPr algn="ctr"/>
            <a:r>
              <a:rPr lang="zh-CN" altLang="en-US" smtClean="0"/>
              <a:t>（用于重试）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213600" y="5262880"/>
            <a:ext cx="2458720" cy="6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设定一个重试机制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10510346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利用</a:t>
            </a:r>
            <a:r>
              <a:rPr lang="en-US" sz="2400">
                <a:solidFill>
                  <a:schemeClr val="bg1"/>
                </a:solidFill>
              </a:rPr>
              <a:t>xreadgroup</a:t>
            </a:r>
            <a:r>
              <a:rPr lang="zh-CN" altLang="en-US" sz="2400" smtClean="0">
                <a:solidFill>
                  <a:schemeClr val="bg1"/>
                </a:solidFill>
              </a:rPr>
              <a:t>把组内消息取出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xreadgroup group sendmail c1 count 10 streams newusers </a:t>
            </a:r>
            <a:r>
              <a:rPr lang="en-US" sz="2400" smtClean="0">
                <a:solidFill>
                  <a:schemeClr val="bg1"/>
                </a:solidFill>
              </a:rPr>
              <a:t>0</a:t>
            </a:r>
            <a:endParaRPr lang="en-US" sz="2400" smtClean="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再次</a:t>
            </a:r>
            <a:r>
              <a:rPr lang="zh-CN" altLang="en-US" sz="2400" smtClean="0">
                <a:solidFill>
                  <a:schemeClr val="bg1"/>
                </a:solidFill>
              </a:rPr>
              <a:t>进行 业务处理，如果处理</a:t>
            </a:r>
            <a:r>
              <a:rPr lang="en-US" altLang="zh-CN" sz="2400" smtClean="0">
                <a:solidFill>
                  <a:schemeClr val="bg1"/>
                </a:solidFill>
              </a:rPr>
              <a:t>OK</a:t>
            </a:r>
            <a:r>
              <a:rPr lang="zh-CN" altLang="en-US" sz="2400" smtClean="0">
                <a:solidFill>
                  <a:schemeClr val="bg1"/>
                </a:solidFill>
              </a:rPr>
              <a:t>，则</a:t>
            </a:r>
            <a:r>
              <a:rPr lang="en-US" altLang="zh-CN" sz="2400" smtClean="0">
                <a:solidFill>
                  <a:schemeClr val="bg1"/>
                </a:solidFill>
              </a:rPr>
              <a:t>ACK</a:t>
            </a:r>
            <a:r>
              <a:rPr lang="zh-CN" altLang="en-US" sz="2400" smtClean="0">
                <a:solidFill>
                  <a:schemeClr val="bg1"/>
                </a:solidFill>
              </a:rPr>
              <a:t>。不</a:t>
            </a:r>
            <a:r>
              <a:rPr lang="en-US" altLang="zh-CN" sz="2400" smtClean="0">
                <a:solidFill>
                  <a:schemeClr val="bg1"/>
                </a:solidFill>
              </a:rPr>
              <a:t>OK</a:t>
            </a:r>
            <a:r>
              <a:rPr lang="zh-CN" altLang="en-US" sz="2400" smtClean="0">
                <a:solidFill>
                  <a:schemeClr val="bg1"/>
                </a:solidFill>
              </a:rPr>
              <a:t>，则不管</a:t>
            </a:r>
            <a:r>
              <a:rPr lang="en-US" altLang="zh-CN" sz="2400" smtClean="0">
                <a:solidFill>
                  <a:schemeClr val="bg1"/>
                </a:solidFill>
              </a:rPr>
              <a:t>(</a:t>
            </a:r>
            <a:r>
              <a:rPr lang="zh-CN" altLang="en-US" sz="2400" smtClean="0">
                <a:solidFill>
                  <a:schemeClr val="bg1"/>
                </a:solidFill>
              </a:rPr>
              <a:t>此时，利用</a:t>
            </a:r>
            <a:r>
              <a:rPr lang="en-US" altLang="zh-CN" sz="2400" smtClean="0">
                <a:solidFill>
                  <a:schemeClr val="bg1"/>
                </a:solidFill>
              </a:rPr>
              <a:t>xpending</a:t>
            </a:r>
            <a:r>
              <a:rPr lang="zh-CN" altLang="en-US" sz="2400" smtClean="0">
                <a:solidFill>
                  <a:schemeClr val="bg1"/>
                </a:solidFill>
              </a:rPr>
              <a:t>可以拿到重试次数超过</a:t>
            </a:r>
            <a:r>
              <a:rPr lang="en-US" altLang="zh-CN" sz="2400" smtClean="0">
                <a:solidFill>
                  <a:schemeClr val="bg1"/>
                </a:solidFill>
              </a:rPr>
              <a:t>n</a:t>
            </a:r>
            <a:r>
              <a:rPr lang="zh-CN" altLang="en-US" sz="2400" smtClean="0">
                <a:solidFill>
                  <a:schemeClr val="bg1"/>
                </a:solidFill>
              </a:rPr>
              <a:t>次的数据进行特殊处理</a:t>
            </a:r>
            <a:r>
              <a:rPr lang="en-US" altLang="zh-CN" sz="2400" smtClean="0">
                <a:solidFill>
                  <a:schemeClr val="bg1"/>
                </a:solidFill>
              </a:rPr>
              <a:t>)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13914</TotalTime>
  <Words>165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redis5 Stream类型(5) : 消息处理发送异常后的重试机制</vt:lpstr>
      <vt:lpstr>上节课的结构</vt:lpstr>
      <vt:lpstr>代码结构图</vt:lpstr>
      <vt:lpstr>设定一个重试机制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1238</cp:revision>
  <dcterms:created xsi:type="dcterms:W3CDTF">2016-05-22T15:40:23Z</dcterms:created>
  <dcterms:modified xsi:type="dcterms:W3CDTF">2018-11-25T03:51:43Z</dcterms:modified>
</cp:coreProperties>
</file>