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05" r:id="rId4"/>
    <p:sldId id="351" r:id="rId5"/>
    <p:sldId id="352" r:id="rId6"/>
    <p:sldId id="353" r:id="rId7"/>
    <p:sldId id="354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附加课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  <a:r>
              <a:rPr lang="zh-CN" altLang="en-US" smtClean="0">
                <a:solidFill>
                  <a:schemeClr val="bg1"/>
                </a:solidFill>
              </a:rPr>
              <a:t>使用</a:t>
            </a:r>
            <a:r>
              <a:rPr lang="en-US" altLang="zh-CN" smtClean="0">
                <a:solidFill>
                  <a:schemeClr val="bg1"/>
                </a:solidFill>
              </a:rPr>
              <a:t>swoole</a:t>
            </a:r>
            <a:r>
              <a:rPr lang="zh-CN" altLang="en-US" smtClean="0">
                <a:solidFill>
                  <a:schemeClr val="bg1"/>
                </a:solidFill>
              </a:rPr>
              <a:t>监听</a:t>
            </a:r>
            <a:r>
              <a:rPr lang="en-US" altLang="zh-CN" smtClean="0">
                <a:solidFill>
                  <a:schemeClr val="bg1"/>
                </a:solidFill>
              </a:rPr>
              <a:t>Stream</a:t>
            </a:r>
            <a:r>
              <a:rPr lang="zh-CN" altLang="en-US" smtClean="0">
                <a:solidFill>
                  <a:schemeClr val="bg1"/>
                </a:solidFill>
              </a:rPr>
              <a:t>队列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异步和协程两种方式</a:t>
            </a:r>
            <a:r>
              <a:rPr lang="en-US" altLang="zh-CN" smtClean="0">
                <a:solidFill>
                  <a:schemeClr val="bg1"/>
                </a:solidFill>
              </a:rPr>
              <a:t>)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上节课代码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4"/>
            <a:ext cx="10250526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$redis=new swoole_redis();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$redis-&gt;connect("192.168.222.135",6379,function(swoole_redis $redis, bool $result){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if(!$result){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echo "</a:t>
            </a:r>
            <a:r>
              <a:rPr lang="zh-CN" altLang="en-US" sz="2400">
                <a:solidFill>
                  <a:schemeClr val="bg1"/>
                </a:solidFill>
              </a:rPr>
              <a:t>连接失败</a:t>
            </a:r>
            <a:r>
              <a:rPr lang="en-US" altLang="zh-CN" sz="2400">
                <a:solidFill>
                  <a:schemeClr val="bg1"/>
                </a:solidFill>
              </a:rPr>
              <a:t>";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else{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$redis-&gt;get("name",function ($redis,$result){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 echo $result;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});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});</a:t>
            </a: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改造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5360"/>
            <a:ext cx="11733886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异步方式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$</a:t>
            </a:r>
            <a:r>
              <a:rPr lang="en-US" altLang="zh-CN">
                <a:solidFill>
                  <a:schemeClr val="bg1"/>
                </a:solidFill>
              </a:rPr>
              <a:t>redis-&gt;connect("192.168.222.139",6379,function(swoole_redis $redis, bool $result){</a:t>
            </a:r>
          </a:p>
          <a:p>
            <a:r>
              <a:rPr lang="en-US" altLang="zh-CN">
                <a:solidFill>
                  <a:schemeClr val="bg1"/>
                </a:solidFill>
              </a:rPr>
              <a:t>    if(!$result){</a:t>
            </a:r>
          </a:p>
          <a:p>
            <a:r>
              <a:rPr lang="en-US" altLang="zh-CN">
                <a:solidFill>
                  <a:schemeClr val="bg1"/>
                </a:solidFill>
              </a:rPr>
              <a:t>        echo "</a:t>
            </a:r>
            <a:r>
              <a:rPr lang="zh-CN" altLang="en-US">
                <a:solidFill>
                  <a:schemeClr val="bg1"/>
                </a:solidFill>
              </a:rPr>
              <a:t>连接失败</a:t>
            </a:r>
            <a:r>
              <a:rPr lang="en-US" altLang="zh-CN">
                <a:solidFill>
                  <a:schemeClr val="bg1"/>
                </a:solidFill>
              </a:rPr>
              <a:t>";</a:t>
            </a:r>
          </a:p>
          <a:p>
            <a:r>
              <a:rPr lang="en-US" altLang="zh-CN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>
                <a:solidFill>
                  <a:schemeClr val="bg1"/>
                </a:solidFill>
              </a:rPr>
              <a:t>    else{</a:t>
            </a:r>
          </a:p>
          <a:p>
            <a:r>
              <a:rPr lang="en-US" altLang="zh-CN">
                <a:solidFill>
                  <a:schemeClr val="bg1"/>
                </a:solidFill>
              </a:rPr>
              <a:t>        initGroup("</a:t>
            </a:r>
            <a:r>
              <a:rPr lang="en-US" altLang="zh-CN">
                <a:solidFill>
                  <a:schemeClr val="bg1"/>
                </a:solidFill>
              </a:rPr>
              <a:t>sendmail</a:t>
            </a:r>
            <a:r>
              <a:rPr lang="en-US" altLang="zh-CN" smtClean="0">
                <a:solidFill>
                  <a:schemeClr val="bg1"/>
                </a:solidFill>
              </a:rPr>
              <a:t>"); //</a:t>
            </a:r>
            <a:r>
              <a:rPr lang="zh-CN" altLang="en-US" smtClean="0">
                <a:solidFill>
                  <a:schemeClr val="bg1"/>
                </a:solidFill>
              </a:rPr>
              <a:t>初始化组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lisStream("sendmail","</a:t>
            </a:r>
            <a:r>
              <a:rPr lang="en-US" altLang="zh-CN">
                <a:solidFill>
                  <a:schemeClr val="bg1"/>
                </a:solidFill>
              </a:rPr>
              <a:t>c1</a:t>
            </a:r>
            <a:r>
              <a:rPr lang="en-US" altLang="zh-CN" smtClean="0">
                <a:solidFill>
                  <a:schemeClr val="bg1"/>
                </a:solidFill>
              </a:rPr>
              <a:t>"); //</a:t>
            </a:r>
            <a:r>
              <a:rPr lang="zh-CN" altLang="en-US" smtClean="0">
                <a:solidFill>
                  <a:schemeClr val="bg1"/>
                </a:solidFill>
              </a:rPr>
              <a:t>这是监听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});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具体请看视频讲解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使用协程的方式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5360"/>
            <a:ext cx="11733886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</a:rPr>
              <a:t>首先安装</a:t>
            </a:r>
            <a:r>
              <a:rPr lang="en-US" altLang="zh-CN" sz="2000" smtClean="0">
                <a:solidFill>
                  <a:schemeClr val="bg1"/>
                </a:solidFill>
              </a:rPr>
              <a:t>phpredis:</a:t>
            </a:r>
          </a:p>
          <a:p>
            <a:r>
              <a:rPr lang="zh-CN" altLang="en-US" sz="2000" smtClean="0">
                <a:solidFill>
                  <a:schemeClr val="bg1"/>
                </a:solidFill>
              </a:rPr>
              <a:t>根据文档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https://hub.docker.com/_/</a:t>
            </a:r>
            <a:r>
              <a:rPr lang="en-US" altLang="zh-CN" sz="2000">
                <a:solidFill>
                  <a:schemeClr val="bg1"/>
                </a:solidFill>
              </a:rPr>
              <a:t>php</a:t>
            </a:r>
            <a:r>
              <a:rPr lang="en-US" altLang="zh-CN" sz="2000" smtClean="0">
                <a:solidFill>
                  <a:schemeClr val="bg1"/>
                </a:solidFill>
              </a:rPr>
              <a:t>/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https</a:t>
            </a:r>
            <a:r>
              <a:rPr lang="en-US" altLang="zh-CN" sz="2000">
                <a:solidFill>
                  <a:schemeClr val="bg1"/>
                </a:solidFill>
              </a:rPr>
              <a:t>://</a:t>
            </a:r>
            <a:r>
              <a:rPr lang="en-US" altLang="zh-CN" sz="2000" smtClean="0">
                <a:solidFill>
                  <a:schemeClr val="bg1"/>
                </a:solidFill>
              </a:rPr>
              <a:t>pecl.php.net/package/redis  (</a:t>
            </a:r>
            <a:r>
              <a:rPr lang="zh-CN" altLang="en-US" sz="2000" smtClean="0">
                <a:solidFill>
                  <a:schemeClr val="bg1"/>
                </a:solidFill>
              </a:rPr>
              <a:t>这里至少要选择</a:t>
            </a:r>
            <a:r>
              <a:rPr lang="en-US" altLang="zh-CN" sz="2000" smtClean="0">
                <a:solidFill>
                  <a:schemeClr val="bg1"/>
                </a:solidFill>
              </a:rPr>
              <a:t>4.2)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000" smtClean="0">
                <a:solidFill>
                  <a:schemeClr val="bg1"/>
                </a:solidFill>
              </a:rPr>
              <a:t>在容器里执行 以下两句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pecl </a:t>
            </a:r>
            <a:r>
              <a:rPr lang="en-US" altLang="zh-CN" sz="2000">
                <a:solidFill>
                  <a:schemeClr val="bg1"/>
                </a:solidFill>
              </a:rPr>
              <a:t>install </a:t>
            </a:r>
            <a:r>
              <a:rPr lang="en-US" altLang="zh-CN" sz="2000" smtClean="0">
                <a:solidFill>
                  <a:schemeClr val="bg1"/>
                </a:solidFill>
              </a:rPr>
              <a:t>redis-4.2.0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docker-php-ext-enable </a:t>
            </a:r>
            <a:r>
              <a:rPr lang="en-US" altLang="zh-CN" sz="2000" smtClean="0">
                <a:solidFill>
                  <a:schemeClr val="bg1"/>
                </a:solidFill>
              </a:rPr>
              <a:t>redis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 smtClean="0">
                <a:solidFill>
                  <a:schemeClr val="bg1"/>
                </a:solidFill>
              </a:rPr>
              <a:t>事后 你可以使用 </a:t>
            </a:r>
            <a:r>
              <a:rPr lang="en-US" altLang="zh-CN" sz="2000" smtClean="0">
                <a:solidFill>
                  <a:schemeClr val="bg1"/>
                </a:solidFill>
              </a:rPr>
              <a:t>docker commit</a:t>
            </a:r>
            <a:r>
              <a:rPr lang="zh-CN" altLang="en-US" sz="2000" smtClean="0">
                <a:solidFill>
                  <a:schemeClr val="bg1"/>
                </a:solidFill>
              </a:rPr>
              <a:t>命令来保存容器修改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5360"/>
            <a:ext cx="11733886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 go(function(){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$redis=new Redis();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$redis-&gt;connect("192.168.222.139",6379);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    lisStream("sendmail","c1",$redis);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14896</TotalTime>
  <Words>253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附加课:使用swoole监听Stream队列(异步和协程两种方式) </vt:lpstr>
      <vt:lpstr>上节课代码</vt:lpstr>
      <vt:lpstr>改造 </vt:lpstr>
      <vt:lpstr>使用协程的方式</vt:lpstr>
      <vt:lpstr>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1285</cp:revision>
  <dcterms:created xsi:type="dcterms:W3CDTF">2016-05-22T15:40:23Z</dcterms:created>
  <dcterms:modified xsi:type="dcterms:W3CDTF">2018-12-09T14:10:56Z</dcterms:modified>
</cp:coreProperties>
</file>