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05" r:id="rId4"/>
    <p:sldId id="314" r:id="rId5"/>
    <p:sldId id="315" r:id="rId6"/>
    <p:sldId id="321" r:id="rId7"/>
    <p:sldId id="32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之消息队列篇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消息队列</a:t>
            </a:r>
            <a:r>
              <a:rPr lang="en-US" altLang="zh-CN" smtClean="0">
                <a:solidFill>
                  <a:schemeClr val="bg1"/>
                </a:solidFill>
              </a:rPr>
              <a:t>(2):</a:t>
            </a:r>
            <a:r>
              <a:rPr lang="zh-CN" altLang="en-US" smtClean="0">
                <a:solidFill>
                  <a:schemeClr val="bg1"/>
                </a:solidFill>
              </a:rPr>
              <a:t>消费者出现异常时的补救方案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900064" cy="100791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上</a:t>
            </a:r>
            <a:r>
              <a:rPr lang="zh-CN" altLang="en-US">
                <a:solidFill>
                  <a:schemeClr val="bg1"/>
                </a:solidFill>
              </a:rPr>
              <a:t>节</a:t>
            </a:r>
            <a:r>
              <a:rPr lang="zh-CN" altLang="en-US" smtClean="0">
                <a:solidFill>
                  <a:schemeClr val="bg1"/>
                </a:solidFill>
              </a:rPr>
              <a:t>课的结构图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6254" y="4722667"/>
            <a:ext cx="1953491" cy="150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web</a:t>
            </a:r>
            <a:r>
              <a:rPr lang="zh-CN" altLang="en-US" smtClean="0"/>
              <a:t>网站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16186" y="685802"/>
            <a:ext cx="1802824" cy="32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redis</a:t>
            </a:r>
            <a:r>
              <a:rPr lang="zh-CN" altLang="en-US" smtClean="0"/>
              <a:t>服务端</a:t>
            </a:r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8624456" y="3632076"/>
            <a:ext cx="2275608" cy="143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一个死循环程序</a:t>
            </a:r>
            <a:endParaRPr lang="en-US" altLang="zh-CN" smtClean="0"/>
          </a:p>
          <a:p>
            <a:pPr algn="ctr"/>
            <a:r>
              <a:rPr lang="zh-CN" altLang="en-US" smtClean="0"/>
              <a:t>定期</a:t>
            </a:r>
            <a:r>
              <a:rPr lang="en-US" altLang="zh-CN" smtClean="0"/>
              <a:t>brpop</a:t>
            </a:r>
            <a:r>
              <a:rPr lang="zh-CN" altLang="en-US" smtClean="0"/>
              <a:t>一个数据</a:t>
            </a:r>
            <a:endParaRPr lang="en-US" altLang="zh-CN" smtClean="0"/>
          </a:p>
          <a:p>
            <a:pPr algn="ctr"/>
            <a:r>
              <a:rPr lang="zh-CN" altLang="en-US" smtClean="0"/>
              <a:t>然后</a:t>
            </a:r>
            <a:r>
              <a:rPr lang="zh-CN" altLang="en-US" smtClean="0">
                <a:solidFill>
                  <a:srgbClr val="C00000"/>
                </a:solidFill>
              </a:rPr>
              <a:t>做处理</a:t>
            </a:r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98951"/>
              </p:ext>
            </p:extLst>
          </p:nvPr>
        </p:nvGraphicFramePr>
        <p:xfrm>
          <a:off x="3471137" y="1200873"/>
          <a:ext cx="4763658" cy="399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43"/>
                <a:gridCol w="793943"/>
                <a:gridCol w="793943"/>
                <a:gridCol w="793943"/>
                <a:gridCol w="793943"/>
                <a:gridCol w="793943"/>
              </a:tblGrid>
              <a:tr h="399327"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stCxn id="4" idx="7"/>
          </p:cNvCxnSpPr>
          <p:nvPr/>
        </p:nvCxnSpPr>
        <p:spPr>
          <a:xfrm flipV="1">
            <a:off x="1833663" y="1859973"/>
            <a:ext cx="2291528" cy="308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96291" y="379268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只顾塞数据到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里即可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77545" y="1600200"/>
            <a:ext cx="2057400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71164" y="249596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取数据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18" y="2865293"/>
            <a:ext cx="910886" cy="4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803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解决方案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2" y="2505720"/>
            <a:ext cx="2674697" cy="49574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577" y="2164777"/>
            <a:ext cx="2834023" cy="5252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66031" y="1963707"/>
            <a:ext cx="211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原始</a:t>
            </a:r>
            <a:r>
              <a:rPr lang="en-US" altLang="zh-CN" smtClean="0">
                <a:solidFill>
                  <a:schemeClr val="bg1"/>
                </a:solidFill>
              </a:rPr>
              <a:t>list (key:orders)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01123" y="1715837"/>
            <a:ext cx="27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备份</a:t>
            </a:r>
            <a:r>
              <a:rPr lang="en-US" altLang="zh-CN" smtClean="0">
                <a:solidFill>
                  <a:schemeClr val="bg1"/>
                </a:solidFill>
              </a:rPr>
              <a:t>list(key:orders abc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152901" y="5595883"/>
            <a:ext cx="1759526" cy="83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死循环程序</a:t>
            </a:r>
            <a:endParaRPr lang="en-US" altLang="zh-CN" smtClean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17" y="2546018"/>
            <a:ext cx="910886" cy="455443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3086175" y="3174142"/>
            <a:ext cx="1589809" cy="241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912427" y="2753591"/>
            <a:ext cx="2722418" cy="276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39" y="5558448"/>
            <a:ext cx="910886" cy="4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相关命令学习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977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上节我们用的是</a:t>
            </a:r>
            <a:r>
              <a:rPr lang="en-US" altLang="zh-CN" smtClean="0">
                <a:solidFill>
                  <a:schemeClr val="bg1"/>
                </a:solidFill>
              </a:rPr>
              <a:t>BRPOP 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BRPOPLPUSH src dest </a:t>
            </a:r>
            <a:r>
              <a:rPr lang="en-US" altLang="zh-CN">
                <a:solidFill>
                  <a:schemeClr val="bg1"/>
                </a:solidFill>
              </a:rPr>
              <a:t>timeout 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从</a:t>
            </a:r>
            <a:r>
              <a:rPr lang="zh-CN" altLang="en-US" smtClean="0">
                <a:solidFill>
                  <a:schemeClr val="bg1"/>
                </a:solidFill>
              </a:rPr>
              <a:t>列表末尾弹</a:t>
            </a:r>
            <a:r>
              <a:rPr lang="zh-CN" altLang="en-US">
                <a:solidFill>
                  <a:schemeClr val="bg1"/>
                </a:solidFill>
              </a:rPr>
              <a:t>出一个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  <a:r>
              <a:rPr lang="zh-CN" altLang="en-US" smtClean="0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</a:rPr>
              <a:t>并</a:t>
            </a:r>
            <a:r>
              <a:rPr lang="zh-CN" altLang="en-US" smtClean="0">
                <a:solidFill>
                  <a:schemeClr val="bg1"/>
                </a:solidFill>
              </a:rPr>
              <a:t>插入</a:t>
            </a:r>
            <a:r>
              <a:rPr lang="zh-CN" altLang="en-US">
                <a:solidFill>
                  <a:schemeClr val="bg1"/>
                </a:solidFill>
              </a:rPr>
              <a:t>到另外一个列表中并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r>
              <a:rPr lang="zh-CN" altLang="en-US" smtClean="0">
                <a:solidFill>
                  <a:schemeClr val="bg1"/>
                </a:solidFill>
              </a:rPr>
              <a:t>它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如果列表没有元素会阻塞列表直到等待超时或发现可弹出元素为止。</a:t>
            </a:r>
            <a:endParaRPr lang="en-US" altLang="zh-CN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运行步骤如下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195" y="1332201"/>
            <a:ext cx="10657609" cy="71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死循环程序的启动步骤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、首先每个 死循环程序 都有一个唯一</a:t>
            </a:r>
            <a:r>
              <a:rPr lang="en-US" altLang="zh-CN" smtClean="0">
                <a:solidFill>
                  <a:schemeClr val="bg1"/>
                </a:solidFill>
              </a:rPr>
              <a:t>ID </a:t>
            </a:r>
            <a:r>
              <a:rPr lang="zh-CN" altLang="en-US" smtClean="0">
                <a:solidFill>
                  <a:schemeClr val="bg1"/>
                </a:solidFill>
              </a:rPr>
              <a:t>（一般可以预习生成好，或手工设置）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、启动时处理 备份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中消息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、接下来处理 正式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中的消息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  1</a:t>
            </a:r>
            <a:r>
              <a:rPr lang="zh-CN" altLang="en-US" smtClean="0">
                <a:solidFill>
                  <a:schemeClr val="bg1"/>
                </a:solidFill>
              </a:rPr>
              <a:t>）从正式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中弹出消息，放备份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  2) </a:t>
            </a:r>
            <a:r>
              <a:rPr lang="zh-CN" altLang="en-US" smtClean="0">
                <a:solidFill>
                  <a:schemeClr val="bg1"/>
                </a:solidFill>
              </a:rPr>
              <a:t>执行完成后，删除备份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中的内容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  3) </a:t>
            </a:r>
            <a:r>
              <a:rPr lang="zh-CN" altLang="en-US" smtClean="0">
                <a:solidFill>
                  <a:schemeClr val="bg1"/>
                </a:solidFill>
              </a:rPr>
              <a:t>如果执行发生异常，则塞回正式</a:t>
            </a:r>
            <a:r>
              <a:rPr lang="en-US" altLang="zh-CN" smtClean="0">
                <a:solidFill>
                  <a:schemeClr val="bg1"/>
                </a:solidFill>
              </a:rPr>
              <a:t>list (</a:t>
            </a:r>
            <a:r>
              <a:rPr lang="zh-CN" altLang="en-US" smtClean="0">
                <a:solidFill>
                  <a:schemeClr val="bg1"/>
                </a:solidFill>
              </a:rPr>
              <a:t>这里是一个需要自己定义的机制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endParaRPr lang="en-US" altLang="zh-CN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7755</TotalTime>
  <Words>249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   list消息队列(2):消费者出现异常时的补救方案</vt:lpstr>
      <vt:lpstr>上节课的结构图</vt:lpstr>
      <vt:lpstr>解决方案</vt:lpstr>
      <vt:lpstr>相关命令学习</vt:lpstr>
      <vt:lpstr>运行步骤如下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1003</cp:revision>
  <dcterms:created xsi:type="dcterms:W3CDTF">2016-05-22T15:40:23Z</dcterms:created>
  <dcterms:modified xsi:type="dcterms:W3CDTF">2018-09-15T15:43:34Z</dcterms:modified>
</cp:coreProperties>
</file>