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1"/>
  </p:notesMasterIdLst>
  <p:sldIdLst>
    <p:sldId id="265" r:id="rId3"/>
    <p:sldId id="305" r:id="rId4"/>
    <p:sldId id="324" r:id="rId5"/>
    <p:sldId id="322" r:id="rId6"/>
    <p:sldId id="323" r:id="rId7"/>
    <p:sldId id="327" r:id="rId8"/>
    <p:sldId id="325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smtClean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redis</a:t>
            </a:r>
            <a:r>
              <a:rPr lang="zh-CN" altLang="en-US" sz="480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业务</a:t>
            </a:r>
            <a:r>
              <a:rPr lang="zh-CN" altLang="en-US" sz="4800" smtClean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实战 </a:t>
            </a:r>
            <a:endParaRPr lang="zh-CN" altLang="en-US" sz="480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zh-CN" altLang="en-US" sz="4800" smtClean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之消息队列篇</a:t>
            </a:r>
            <a:endParaRPr lang="en-US" altLang="zh-CN" sz="4800" smtClean="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>
                <a:solidFill>
                  <a:schemeClr val="bg1"/>
                </a:solidFill>
              </a:rPr>
              <a:t>学技术讲究的是套路</a:t>
            </a:r>
            <a:endParaRPr lang="en-US" altLang="zh-CN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CN" altLang="en-US" smtClean="0">
                <a:solidFill>
                  <a:schemeClr val="bg1"/>
                </a:solidFill>
              </a:rPr>
              <a:t>讲师</a:t>
            </a:r>
            <a:r>
              <a:rPr lang="zh-CN" altLang="en-US" dirty="0" smtClean="0">
                <a:solidFill>
                  <a:schemeClr val="bg1"/>
                </a:solidFill>
              </a:rPr>
              <a:t>：沈逸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443" y="2491875"/>
            <a:ext cx="10515600" cy="1325563"/>
          </a:xfrm>
        </p:spPr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/>
            </a:r>
            <a:br>
              <a:rPr lang="en-US" altLang="zh-CN" smtClean="0">
                <a:solidFill>
                  <a:schemeClr val="bg1"/>
                </a:solidFill>
              </a:rPr>
            </a:br>
            <a:r>
              <a:rPr lang="en-US" altLang="zh-CN">
                <a:solidFill>
                  <a:schemeClr val="bg1"/>
                </a:solidFill>
              </a:rPr>
              <a:t/>
            </a:r>
            <a:br>
              <a:rPr lang="en-US" altLang="zh-CN">
                <a:solidFill>
                  <a:schemeClr val="bg1"/>
                </a:solidFill>
              </a:rPr>
            </a:br>
            <a:r>
              <a:rPr lang="zh-CN" altLang="en-US" smtClean="0">
                <a:solidFill>
                  <a:schemeClr val="bg1"/>
                </a:solidFill>
              </a:rPr>
              <a:t> </a:t>
            </a:r>
            <a:r>
              <a:rPr lang="en-US" altLang="zh-CN" smtClean="0">
                <a:solidFill>
                  <a:schemeClr val="bg1"/>
                </a:solidFill>
              </a:rPr>
              <a:t> </a:t>
            </a:r>
            <a:r>
              <a:rPr lang="zh-CN" altLang="en-US" smtClean="0">
                <a:solidFill>
                  <a:schemeClr val="bg1"/>
                </a:solidFill>
              </a:rPr>
              <a:t>延迟队列练习：订单指定时间未支付自动关闭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上节课我们做了新闻延迟发布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91" y="4809912"/>
            <a:ext cx="891617" cy="937341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3792682" y="1690688"/>
            <a:ext cx="2930235" cy="1665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DB</a:t>
            </a:r>
          </a:p>
          <a:p>
            <a:pPr algn="ctr"/>
            <a:r>
              <a:rPr lang="en-US" smtClean="0"/>
              <a:t>(</a:t>
            </a:r>
            <a:r>
              <a:rPr lang="zh-CN" altLang="en-US" smtClean="0"/>
              <a:t>入库，</a:t>
            </a:r>
            <a:r>
              <a:rPr lang="en-US" altLang="zh-CN" smtClean="0"/>
              <a:t>ispub</a:t>
            </a:r>
            <a:r>
              <a:rPr lang="zh-CN" altLang="en-US" smtClean="0"/>
              <a:t>字段置为</a:t>
            </a:r>
            <a:r>
              <a:rPr lang="en-US" altLang="zh-CN" smtClean="0"/>
              <a:t>false</a:t>
            </a:r>
            <a:r>
              <a:rPr lang="en-US" smtClean="0"/>
              <a:t>)</a:t>
            </a:r>
            <a:endParaRPr lang="en-US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1392382" y="2784764"/>
            <a:ext cx="2317173" cy="1839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066799" y="3460174"/>
            <a:ext cx="2373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展示</a:t>
            </a:r>
            <a:r>
              <a:rPr lang="en-US" altLang="zh-CN" smtClean="0">
                <a:solidFill>
                  <a:schemeClr val="bg1"/>
                </a:solidFill>
              </a:rPr>
              <a:t>SQL</a:t>
            </a:r>
          </a:p>
          <a:p>
            <a:r>
              <a:rPr lang="zh-CN" altLang="en-US" smtClean="0">
                <a:solidFill>
                  <a:schemeClr val="bg1"/>
                </a:solidFill>
              </a:rPr>
              <a:t>譬如</a:t>
            </a:r>
            <a:r>
              <a:rPr lang="en-US" altLang="zh-CN" smtClean="0">
                <a:solidFill>
                  <a:schemeClr val="bg1"/>
                </a:solidFill>
              </a:rPr>
              <a:t>:</a:t>
            </a:r>
            <a:r>
              <a:rPr lang="en-US" smtClean="0">
                <a:solidFill>
                  <a:schemeClr val="bg1"/>
                </a:solidFill>
              </a:rPr>
              <a:t>select * from news  were ispub=1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9547513" y="1293669"/>
            <a:ext cx="1806287" cy="2166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Redis</a:t>
            </a:r>
          </a:p>
          <a:p>
            <a:pPr algn="ctr"/>
            <a:r>
              <a:rPr lang="en-US" smtClean="0"/>
              <a:t>(Sorted Set)</a:t>
            </a:r>
            <a:endParaRPr 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6858000" y="2523476"/>
            <a:ext cx="2441864" cy="26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315200" y="2202873"/>
            <a:ext cx="1340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把时间戳和</a:t>
            </a:r>
            <a:r>
              <a:rPr lang="en-US" altLang="zh-CN" smtClean="0">
                <a:solidFill>
                  <a:schemeClr val="bg1"/>
                </a:solidFill>
              </a:rPr>
              <a:t>ID</a:t>
            </a:r>
            <a:r>
              <a:rPr lang="zh-CN" altLang="en-US" smtClean="0">
                <a:solidFill>
                  <a:schemeClr val="bg1"/>
                </a:solidFill>
              </a:rPr>
              <a:t>塞入 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469823" y="4681827"/>
            <a:ext cx="3252354" cy="1226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死循环程序</a:t>
            </a:r>
            <a:endParaRPr lang="en-US" altLang="zh-CN" smtClean="0"/>
          </a:p>
          <a:p>
            <a:pPr algn="ctr"/>
            <a:r>
              <a:rPr lang="zh-CN" altLang="en-US" smtClean="0"/>
              <a:t>定时从</a:t>
            </a:r>
            <a:r>
              <a:rPr lang="en-US" altLang="zh-CN" smtClean="0"/>
              <a:t>zSet</a:t>
            </a:r>
            <a:r>
              <a:rPr lang="zh-CN" altLang="en-US" smtClean="0"/>
              <a:t>中去获取</a:t>
            </a:r>
            <a:endParaRPr lang="en-US" altLang="zh-CN" smtClean="0"/>
          </a:p>
          <a:p>
            <a:pPr algn="ctr"/>
            <a:r>
              <a:rPr lang="zh-CN" altLang="en-US" smtClean="0"/>
              <a:t>接近当前时间戳的值，然后更新数据库</a:t>
            </a:r>
            <a:endParaRPr lang="en-US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7315200" y="3241964"/>
            <a:ext cx="1891145" cy="123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81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常见的订单表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305" y="1415328"/>
            <a:ext cx="10657609" cy="7169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mtClean="0">
                <a:solidFill>
                  <a:schemeClr val="bg1"/>
                </a:solidFill>
              </a:rPr>
              <a:t>仅仅为了演示简单，就几个字段</a:t>
            </a:r>
            <a:endParaRPr lang="en-US" altLang="zh-CN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43977"/>
              </p:ext>
            </p:extLst>
          </p:nvPr>
        </p:nvGraphicFramePr>
        <p:xfrm>
          <a:off x="838200" y="2444557"/>
          <a:ext cx="5448300" cy="3641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4150"/>
                <a:gridCol w="2724150"/>
              </a:tblGrid>
              <a:tr h="604212">
                <a:tc>
                  <a:txBody>
                    <a:bodyPr/>
                    <a:lstStyle/>
                    <a:p>
                      <a:r>
                        <a:rPr lang="zh-CN" altLang="en-US" smtClean="0"/>
                        <a:t>字段名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说明</a:t>
                      </a:r>
                      <a:endParaRPr lang="en-US"/>
                    </a:p>
                  </a:txBody>
                  <a:tcPr/>
                </a:tc>
              </a:tr>
              <a:tr h="604212">
                <a:tc>
                  <a:txBody>
                    <a:bodyPr/>
                    <a:lstStyle/>
                    <a:p>
                      <a:r>
                        <a:rPr lang="en-US" smtClean="0"/>
                        <a:t>order_id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自增主键</a:t>
                      </a:r>
                      <a:endParaRPr lang="en-US"/>
                    </a:p>
                  </a:txBody>
                  <a:tcPr/>
                </a:tc>
              </a:tr>
              <a:tr h="604212">
                <a:tc>
                  <a:txBody>
                    <a:bodyPr/>
                    <a:lstStyle/>
                    <a:p>
                      <a:r>
                        <a:rPr lang="en-US" smtClean="0"/>
                        <a:t>order_no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订单号</a:t>
                      </a:r>
                      <a:r>
                        <a:rPr lang="en-US" altLang="zh-CN" smtClean="0"/>
                        <a:t>(</a:t>
                      </a:r>
                      <a:r>
                        <a:rPr lang="zh-CN" altLang="en-US" smtClean="0"/>
                        <a:t>一般都会加点前缀</a:t>
                      </a:r>
                      <a:r>
                        <a:rPr lang="en-US" altLang="zh-CN" smtClean="0"/>
                        <a:t>,</a:t>
                      </a:r>
                      <a:r>
                        <a:rPr lang="zh-CN" altLang="en-US" smtClean="0"/>
                        <a:t>如</a:t>
                      </a:r>
                      <a:r>
                        <a:rPr lang="en-US" altLang="zh-CN" smtClean="0"/>
                        <a:t>2018923+</a:t>
                      </a:r>
                      <a:r>
                        <a:rPr lang="zh-CN" altLang="en-US" smtClean="0"/>
                        <a:t>上面的</a:t>
                      </a:r>
                      <a:r>
                        <a:rPr lang="en-US" altLang="zh-CN" smtClean="0"/>
                        <a:t>ID)</a:t>
                      </a:r>
                      <a:endParaRPr lang="en-US"/>
                    </a:p>
                  </a:txBody>
                  <a:tcPr/>
                </a:tc>
              </a:tr>
              <a:tr h="604212">
                <a:tc>
                  <a:txBody>
                    <a:bodyPr/>
                    <a:lstStyle/>
                    <a:p>
                      <a:r>
                        <a:rPr lang="en-US" smtClean="0"/>
                        <a:t>order_state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假设</a:t>
                      </a:r>
                      <a:r>
                        <a:rPr lang="en-US" altLang="zh-CN" smtClean="0"/>
                        <a:t>1</a:t>
                      </a:r>
                      <a:r>
                        <a:rPr lang="zh-CN" altLang="en-US" smtClean="0"/>
                        <a:t>代表等待支付</a:t>
                      </a:r>
                      <a:endParaRPr lang="en-US" altLang="zh-CN" smtClean="0"/>
                    </a:p>
                    <a:p>
                      <a:r>
                        <a:rPr lang="en-US" smtClean="0"/>
                        <a:t>2</a:t>
                      </a:r>
                      <a:r>
                        <a:rPr lang="zh-CN" altLang="en-US" smtClean="0"/>
                        <a:t>、支付成功</a:t>
                      </a:r>
                      <a:r>
                        <a:rPr lang="zh-CN" altLang="en-US" baseline="0" smtClean="0"/>
                        <a:t> </a:t>
                      </a:r>
                      <a:r>
                        <a:rPr lang="en-US" altLang="zh-CN" baseline="0" smtClean="0"/>
                        <a:t>3 </a:t>
                      </a:r>
                      <a:r>
                        <a:rPr lang="zh-CN" altLang="en-US" baseline="0" smtClean="0"/>
                        <a:t>订单取消</a:t>
                      </a:r>
                      <a:endParaRPr lang="en-US" altLang="zh-CN" baseline="0" smtClean="0"/>
                    </a:p>
                    <a:p>
                      <a:r>
                        <a:rPr lang="en-US" baseline="0" smtClean="0"/>
                        <a:t>4,5,6</a:t>
                      </a:r>
                      <a:r>
                        <a:rPr lang="zh-CN" altLang="en-US" baseline="0" smtClean="0"/>
                        <a:t>自己想，课时里用不到</a:t>
                      </a:r>
                      <a:endParaRPr lang="en-US"/>
                    </a:p>
                  </a:txBody>
                  <a:tcPr/>
                </a:tc>
              </a:tr>
              <a:tr h="604212">
                <a:tc>
                  <a:txBody>
                    <a:bodyPr/>
                    <a:lstStyle/>
                    <a:p>
                      <a:r>
                        <a:rPr lang="en-US" smtClean="0"/>
                        <a:t>order_time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下单时间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190509" y="2132301"/>
            <a:ext cx="3117273" cy="23083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所谓的延迟发布</a:t>
            </a:r>
            <a:r>
              <a:rPr lang="en-US" altLang="zh-CN" smtClean="0">
                <a:solidFill>
                  <a:schemeClr val="bg1"/>
                </a:solidFill>
              </a:rPr>
              <a:t>(</a:t>
            </a:r>
            <a:r>
              <a:rPr lang="zh-CN" altLang="en-US" smtClean="0">
                <a:solidFill>
                  <a:schemeClr val="bg1"/>
                </a:solidFill>
              </a:rPr>
              <a:t>其中一个做法</a:t>
            </a:r>
            <a:r>
              <a:rPr lang="en-US" altLang="zh-CN" smtClean="0">
                <a:solidFill>
                  <a:schemeClr val="bg1"/>
                </a:solidFill>
              </a:rPr>
              <a:t>)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 altLang="zh-CN" smtClean="0">
                <a:solidFill>
                  <a:schemeClr val="bg1"/>
                </a:solidFill>
              </a:rPr>
              <a:t>   </a:t>
            </a:r>
            <a:r>
              <a:rPr lang="zh-CN" altLang="en-US" smtClean="0">
                <a:solidFill>
                  <a:schemeClr val="bg1"/>
                </a:solidFill>
              </a:rPr>
              <a:t>下单成功，则入库，</a:t>
            </a:r>
            <a:r>
              <a:rPr lang="en-US" altLang="zh-CN" smtClean="0">
                <a:solidFill>
                  <a:schemeClr val="bg1"/>
                </a:solidFill>
              </a:rPr>
              <a:t>state</a:t>
            </a:r>
            <a:r>
              <a:rPr lang="zh-CN" altLang="en-US" smtClean="0">
                <a:solidFill>
                  <a:schemeClr val="bg1"/>
                </a:solidFill>
              </a:rPr>
              <a:t>标识值是</a:t>
            </a:r>
            <a:r>
              <a:rPr lang="en-US" altLang="zh-CN" smtClean="0">
                <a:solidFill>
                  <a:schemeClr val="bg1"/>
                </a:solidFill>
              </a:rPr>
              <a:t>1</a:t>
            </a:r>
            <a:r>
              <a:rPr lang="zh-CN" altLang="en-US" smtClean="0">
                <a:solidFill>
                  <a:schemeClr val="bg1"/>
                </a:solidFill>
              </a:rPr>
              <a:t>，也就是等待支付</a:t>
            </a:r>
            <a:endParaRPr lang="en-US" altLang="zh-CN" smtClean="0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 smtClean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11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回顾下上节课中讲到的</a:t>
            </a:r>
            <a:r>
              <a:rPr lang="en-US" altLang="zh-CN" smtClean="0">
                <a:solidFill>
                  <a:schemeClr val="bg1"/>
                </a:solidFill>
              </a:rPr>
              <a:t>Sorted Set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848136"/>
              </p:ext>
            </p:extLst>
          </p:nvPr>
        </p:nvGraphicFramePr>
        <p:xfrm>
          <a:off x="670791" y="2538075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key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score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member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orders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这里放时间戳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这里放订单号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orders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orders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69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结构图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91" y="4809912"/>
            <a:ext cx="891617" cy="937341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3792682" y="1690688"/>
            <a:ext cx="2930235" cy="1665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DB</a:t>
            </a:r>
          </a:p>
          <a:p>
            <a:pPr algn="ctr"/>
            <a:r>
              <a:rPr lang="en-US" smtClean="0"/>
              <a:t>(</a:t>
            </a:r>
            <a:r>
              <a:rPr lang="zh-CN" altLang="en-US" smtClean="0"/>
              <a:t>入库</a:t>
            </a:r>
            <a:r>
              <a:rPr lang="en-US" smtClean="0"/>
              <a:t>)</a:t>
            </a:r>
            <a:endParaRPr lang="en-US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1392382" y="2784764"/>
            <a:ext cx="2317173" cy="1839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364172" y="3519693"/>
            <a:ext cx="237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下单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9547513" y="1293669"/>
            <a:ext cx="1806287" cy="2166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Redis</a:t>
            </a:r>
          </a:p>
          <a:p>
            <a:pPr algn="ctr"/>
            <a:r>
              <a:rPr lang="en-US" smtClean="0"/>
              <a:t>(Sorted Set)</a:t>
            </a:r>
            <a:endParaRPr 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6858000" y="2523476"/>
            <a:ext cx="2441864" cy="26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315200" y="2202873"/>
            <a:ext cx="1340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把时间戳</a:t>
            </a:r>
            <a:r>
              <a:rPr lang="en-US" altLang="zh-CN" smtClean="0">
                <a:solidFill>
                  <a:srgbClr val="FF0000"/>
                </a:solidFill>
              </a:rPr>
              <a:t>+15</a:t>
            </a:r>
            <a:r>
              <a:rPr lang="zh-CN" altLang="en-US" smtClean="0">
                <a:solidFill>
                  <a:srgbClr val="FF0000"/>
                </a:solidFill>
              </a:rPr>
              <a:t>分钟</a:t>
            </a:r>
            <a:r>
              <a:rPr lang="zh-CN" altLang="en-US" smtClean="0">
                <a:solidFill>
                  <a:schemeClr val="bg1"/>
                </a:solidFill>
              </a:rPr>
              <a:t>和</a:t>
            </a:r>
            <a:r>
              <a:rPr lang="zh-CN" altLang="en-US">
                <a:solidFill>
                  <a:schemeClr val="bg1"/>
                </a:solidFill>
              </a:rPr>
              <a:t>订单号</a:t>
            </a:r>
            <a:r>
              <a:rPr lang="zh-CN" altLang="en-US" smtClean="0">
                <a:solidFill>
                  <a:schemeClr val="bg1"/>
                </a:solidFill>
              </a:rPr>
              <a:t>塞入 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469823" y="4681827"/>
            <a:ext cx="3252354" cy="1226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死循环程序</a:t>
            </a:r>
            <a:endParaRPr lang="en-US" altLang="zh-CN" smtClean="0"/>
          </a:p>
          <a:p>
            <a:pPr algn="ctr"/>
            <a:r>
              <a:rPr lang="zh-CN" altLang="en-US" smtClean="0"/>
              <a:t>定时从</a:t>
            </a:r>
            <a:r>
              <a:rPr lang="en-US" altLang="zh-CN" smtClean="0"/>
              <a:t>zSet</a:t>
            </a:r>
            <a:r>
              <a:rPr lang="zh-CN" altLang="en-US" smtClean="0"/>
              <a:t>中去获取</a:t>
            </a:r>
            <a:endParaRPr lang="en-US" altLang="zh-CN" smtClean="0"/>
          </a:p>
          <a:p>
            <a:pPr algn="ctr"/>
            <a:r>
              <a:rPr lang="zh-CN" altLang="en-US"/>
              <a:t>小于</a:t>
            </a:r>
            <a:r>
              <a:rPr lang="zh-CN" altLang="en-US" smtClean="0"/>
              <a:t>当前</a:t>
            </a:r>
            <a:r>
              <a:rPr lang="zh-CN" altLang="en-US" smtClean="0">
                <a:solidFill>
                  <a:srgbClr val="FF0000"/>
                </a:solidFill>
              </a:rPr>
              <a:t>时间戳</a:t>
            </a:r>
            <a:r>
              <a:rPr lang="zh-CN" altLang="en-US" smtClean="0"/>
              <a:t>的值，然后更新数据库</a:t>
            </a:r>
            <a:endParaRPr lang="en-US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7315200" y="3241964"/>
            <a:ext cx="1891145" cy="123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28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接下来看视频演示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70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欢迎加入我们的</a:t>
            </a:r>
            <a:r>
              <a:rPr lang="en-US" altLang="zh-CN" dirty="0" smtClean="0">
                <a:solidFill>
                  <a:schemeClr val="bg1"/>
                </a:solidFill>
              </a:rPr>
              <a:t>QQ</a:t>
            </a:r>
            <a:r>
              <a:rPr lang="zh-CN" altLang="en-US" dirty="0" smtClean="0">
                <a:solidFill>
                  <a:schemeClr val="bg1"/>
                </a:solidFill>
              </a:rPr>
              <a:t>群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程序员在囧途教育</a:t>
            </a:r>
            <a:r>
              <a:rPr lang="en-US" altLang="zh-CN" dirty="0" smtClean="0">
                <a:solidFill>
                  <a:schemeClr val="bg1"/>
                </a:solidFill>
              </a:rPr>
              <a:t>QQ</a:t>
            </a:r>
            <a:r>
              <a:rPr lang="zh-CN" altLang="en-US" dirty="0" smtClean="0">
                <a:solidFill>
                  <a:schemeClr val="bg1"/>
                </a:solidFill>
              </a:rPr>
              <a:t>群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zh-CN" altLang="en-US" smtClean="0">
                <a:solidFill>
                  <a:schemeClr val="bg1"/>
                </a:solidFill>
              </a:rPr>
              <a:t>主群：</a:t>
            </a:r>
            <a:r>
              <a:rPr lang="en-US" altLang="zh-CN">
                <a:solidFill>
                  <a:schemeClr val="bg1"/>
                </a:solidFill>
              </a:rPr>
              <a:t>606976586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8849</TotalTime>
  <Words>260</Words>
  <Application>Microsoft Office PowerPoint</Application>
  <PresentationFormat>宽屏</PresentationFormat>
  <Paragraphs>65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 Unicode MS</vt:lpstr>
      <vt:lpstr>华文琥珀</vt:lpstr>
      <vt:lpstr>宋体</vt:lpstr>
      <vt:lpstr>Arial</vt:lpstr>
      <vt:lpstr>Calibri</vt:lpstr>
      <vt:lpstr>Calibri Light</vt:lpstr>
      <vt:lpstr>Impact</vt:lpstr>
      <vt:lpstr>Office 主题</vt:lpstr>
      <vt:lpstr>3_Office 主题​​</vt:lpstr>
      <vt:lpstr>PowerPoint 演示文稿</vt:lpstr>
      <vt:lpstr>    延迟队列练习：订单指定时间未支付自动关闭</vt:lpstr>
      <vt:lpstr>上节课我们做了新闻延迟发布</vt:lpstr>
      <vt:lpstr>常见的订单表</vt:lpstr>
      <vt:lpstr>回顾下上节课中讲到的Sorted Set</vt:lpstr>
      <vt:lpstr>结构图</vt:lpstr>
      <vt:lpstr>接下来看视频演示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1040</cp:revision>
  <dcterms:created xsi:type="dcterms:W3CDTF">2016-05-22T15:40:23Z</dcterms:created>
  <dcterms:modified xsi:type="dcterms:W3CDTF">2018-09-29T03:58:39Z</dcterms:modified>
</cp:coreProperties>
</file>