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6"/>
  </p:notesMasterIdLst>
  <p:sldIdLst>
    <p:sldId id="265" r:id="rId3"/>
    <p:sldId id="305" r:id="rId4"/>
    <p:sldId id="323" r:id="rId5"/>
    <p:sldId id="328" r:id="rId6"/>
    <p:sldId id="329" r:id="rId7"/>
    <p:sldId id="325" r:id="rId8"/>
    <p:sldId id="327" r:id="rId9"/>
    <p:sldId id="330" r:id="rId10"/>
    <p:sldId id="331" r:id="rId11"/>
    <p:sldId id="332" r:id="rId12"/>
    <p:sldId id="333" r:id="rId13"/>
    <p:sldId id="334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redis</a:t>
            </a:r>
            <a:r>
              <a:rPr lang="zh-CN" altLang="en-US" sz="480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业务</a:t>
            </a:r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实战 </a:t>
            </a:r>
            <a:endParaRPr lang="zh-CN" altLang="en-US" sz="480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之队列篇</a:t>
            </a:r>
            <a:endParaRPr lang="en-US" altLang="zh-CN" sz="4800" smtClean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学技术讲究的是套路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讲师</a:t>
            </a:r>
            <a:r>
              <a:rPr lang="zh-CN" altLang="en-US" dirty="0" smtClean="0">
                <a:solidFill>
                  <a:schemeClr val="bg1"/>
                </a:solidFill>
              </a:rPr>
              <a:t>：沈逸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今天的基本机制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21376"/>
              </p:ext>
            </p:extLst>
          </p:nvPr>
        </p:nvGraphicFramePr>
        <p:xfrm>
          <a:off x="1098285" y="1843211"/>
          <a:ext cx="81279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member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circuit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这里放失败的次数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这里函数名或类名（规则自己定）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circuit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06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核心代码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0555" y="1361209"/>
            <a:ext cx="653588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require("./../core/functions.php");</a:t>
            </a:r>
          </a:p>
          <a:p>
            <a:r>
              <a:rPr lang="en-US" smtClean="0">
                <a:solidFill>
                  <a:schemeClr val="bg1"/>
                </a:solidFill>
              </a:rPr>
              <a:t>class </a:t>
            </a:r>
            <a:r>
              <a:rPr lang="en-US">
                <a:solidFill>
                  <a:schemeClr val="bg1"/>
                </a:solidFill>
              </a:rPr>
              <a:t>CircuitBreaker{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private $zSetKey="circuit";</a:t>
            </a:r>
          </a:p>
          <a:p>
            <a:r>
              <a:rPr lang="en-US">
                <a:solidFill>
                  <a:schemeClr val="bg1"/>
                </a:solidFill>
              </a:rPr>
              <a:t>   public function invoke($class,$func,array $params,callable $failbak){</a:t>
            </a:r>
          </a:p>
          <a:p>
            <a:r>
              <a:rPr lang="en-US">
                <a:solidFill>
                  <a:schemeClr val="bg1"/>
                </a:solidFill>
              </a:rPr>
              <a:t>        global $redis;</a:t>
            </a:r>
          </a:p>
          <a:p>
            <a:r>
              <a:rPr lang="en-US">
                <a:solidFill>
                  <a:schemeClr val="bg1"/>
                </a:solidFill>
              </a:rPr>
              <a:t>        try{</a:t>
            </a:r>
          </a:p>
          <a:p>
            <a:r>
              <a:rPr lang="en-US">
                <a:solidFill>
                  <a:schemeClr val="bg1"/>
                </a:solidFill>
              </a:rPr>
              <a:t>                return  $class-&gt;$func(...$params);</a:t>
            </a:r>
          </a:p>
          <a:p>
            <a:r>
              <a:rPr lang="en-US">
                <a:solidFill>
                  <a:schemeClr val="bg1"/>
                </a:solidFill>
              </a:rPr>
              <a:t>        }</a:t>
            </a:r>
          </a:p>
          <a:p>
            <a:r>
              <a:rPr lang="en-US">
                <a:solidFill>
                  <a:schemeClr val="bg1"/>
                </a:solidFill>
              </a:rPr>
              <a:t>        catch (Throwable  $ex){</a:t>
            </a:r>
          </a:p>
          <a:p>
            <a:r>
              <a:rPr lang="en-US">
                <a:solidFill>
                  <a:schemeClr val="bg1"/>
                </a:solidFill>
              </a:rPr>
              <a:t>            $member=get_class($class)."_".strval($func);</a:t>
            </a:r>
          </a:p>
          <a:p>
            <a:r>
              <a:rPr lang="en-US">
                <a:solidFill>
                  <a:schemeClr val="bg1"/>
                </a:solidFill>
              </a:rPr>
              <a:t>            $redis-&gt;client()-&gt;zIncrBy($this-&gt;zSetKey,1,$member);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        return $failbak();</a:t>
            </a:r>
          </a:p>
          <a:p>
            <a:r>
              <a:rPr lang="en-US">
                <a:solidFill>
                  <a:schemeClr val="bg1"/>
                </a:solidFill>
              </a:rPr>
              <a:t>        }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}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42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核心代码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0555" y="1361209"/>
            <a:ext cx="65358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如果错误 也要纳入计算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zh-CN" altLang="en-US" smtClean="0">
                <a:solidFill>
                  <a:schemeClr val="bg1"/>
                </a:solidFill>
              </a:rPr>
              <a:t>那么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function cbHandler(Exception $ex){</a:t>
            </a:r>
          </a:p>
          <a:p>
            <a:r>
              <a:rPr lang="en-US">
                <a:solidFill>
                  <a:schemeClr val="bg1"/>
                </a:solidFill>
              </a:rPr>
              <a:t>  throw new Exception($ex-&gt;getMessage());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r>
              <a:rPr lang="en-US">
                <a:solidFill>
                  <a:schemeClr val="bg1"/>
                </a:solidFill>
              </a:rPr>
              <a:t>set_error_handler("cbHandler",E_ALL); //</a:t>
            </a:r>
            <a:r>
              <a:rPr lang="zh-CN" altLang="en-US">
                <a:solidFill>
                  <a:schemeClr val="bg1"/>
                </a:solidFill>
              </a:rPr>
              <a:t>不能捕获系统级</a:t>
            </a:r>
            <a:r>
              <a:rPr lang="en-US">
                <a:solidFill>
                  <a:schemeClr val="bg1"/>
                </a:solidFill>
              </a:rPr>
              <a:t>E_ERROR、E_PARSE</a:t>
            </a:r>
          </a:p>
        </p:txBody>
      </p:sp>
    </p:spTree>
    <p:extLst>
      <p:ext uri="{BB962C8B-B14F-4D97-AF65-F5344CB8AC3E}">
        <p14:creationId xmlns:p14="http://schemas.microsoft.com/office/powerpoint/2010/main" val="29528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smtClean="0">
                <a:solidFill>
                  <a:schemeClr val="bg1"/>
                </a:solidFill>
              </a:rPr>
              <a:t>主群：</a:t>
            </a:r>
            <a:r>
              <a:rPr lang="en-US" altLang="zh-CN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234" y="2232103"/>
            <a:ext cx="10515600" cy="1325563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/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/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zh-CN" altLang="en-US" smtClean="0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 </a:t>
            </a:r>
            <a:r>
              <a:rPr lang="zh-CN" altLang="en-US" smtClean="0">
                <a:solidFill>
                  <a:schemeClr val="bg1"/>
                </a:solidFill>
              </a:rPr>
              <a:t>结合</a:t>
            </a:r>
            <a:r>
              <a:rPr lang="en-US" altLang="zh-CN" smtClean="0">
                <a:solidFill>
                  <a:schemeClr val="bg1"/>
                </a:solidFill>
              </a:rPr>
              <a:t>redis</a:t>
            </a:r>
            <a:r>
              <a:rPr lang="zh-CN" altLang="en-US" smtClean="0">
                <a:solidFill>
                  <a:schemeClr val="bg1"/>
                </a:solidFill>
              </a:rPr>
              <a:t>实现简易熔断器</a:t>
            </a:r>
            <a:r>
              <a:rPr lang="en-US" altLang="zh-CN" smtClean="0">
                <a:solidFill>
                  <a:schemeClr val="bg1"/>
                </a:solidFill>
              </a:rPr>
              <a:t>(1):</a:t>
            </a:r>
            <a:r>
              <a:rPr lang="zh-CN" altLang="en-US" smtClean="0">
                <a:solidFill>
                  <a:schemeClr val="bg1"/>
                </a:solidFill>
              </a:rPr>
              <a:t>雏形、实现</a:t>
            </a:r>
            <a:r>
              <a:rPr lang="zh-CN" altLang="en-US" smtClean="0">
                <a:solidFill>
                  <a:schemeClr val="bg1"/>
                </a:solidFill>
              </a:rPr>
              <a:t>基本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zh-CN" altLang="en-US" smtClean="0">
                <a:solidFill>
                  <a:schemeClr val="bg1"/>
                </a:solidFill>
              </a:rPr>
              <a:t>函数</a:t>
            </a:r>
            <a:r>
              <a:rPr lang="zh-CN" altLang="en-US" smtClean="0">
                <a:solidFill>
                  <a:schemeClr val="bg1"/>
                </a:solidFill>
              </a:rPr>
              <a:t>降级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熔断器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91" y="2016457"/>
            <a:ext cx="6074664" cy="316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正常情况下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454" y="3481575"/>
            <a:ext cx="2230027" cy="11630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46" y="3651573"/>
            <a:ext cx="2065199" cy="8230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14155" y="3296909"/>
            <a:ext cx="169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电流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493" y="3114220"/>
            <a:ext cx="1104996" cy="17070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481" y="3666241"/>
            <a:ext cx="2065199" cy="82303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34454" y="2745509"/>
            <a:ext cx="247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熔断器关闭状态下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95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不正常情况下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454" y="3481575"/>
            <a:ext cx="2230027" cy="11630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85455" y="2795032"/>
            <a:ext cx="169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电流负载过大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721" y="3279118"/>
            <a:ext cx="983065" cy="147840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34454" y="2745509"/>
            <a:ext cx="247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熔断器打开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455" y="3248635"/>
            <a:ext cx="3254022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8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目的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7699" y="2119623"/>
            <a:ext cx="9878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smtClean="0">
                <a:solidFill>
                  <a:schemeClr val="bg1"/>
                </a:solidFill>
              </a:rPr>
              <a:t>熔断器 对 电器  起到了保护作用</a:t>
            </a:r>
            <a:endParaRPr lang="en-US" altLang="zh-CN" sz="4400" smtClean="0">
              <a:solidFill>
                <a:schemeClr val="bg1"/>
              </a:solidFill>
            </a:endParaRPr>
          </a:p>
          <a:p>
            <a:endParaRPr lang="en-US" sz="4400">
              <a:solidFill>
                <a:schemeClr val="bg1"/>
              </a:solidFill>
            </a:endParaRPr>
          </a:p>
          <a:p>
            <a:r>
              <a:rPr lang="zh-CN" altLang="en-US" sz="4400" smtClean="0">
                <a:solidFill>
                  <a:schemeClr val="bg1"/>
                </a:solidFill>
              </a:rPr>
              <a:t> </a:t>
            </a:r>
            <a:endParaRPr lang="en-US" sz="4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0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回到程序中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89809" y="1690688"/>
            <a:ext cx="2930235" cy="1665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假设有个不断在运行的</a:t>
            </a:r>
            <a:endParaRPr lang="en-US" altLang="zh-CN" smtClean="0"/>
          </a:p>
          <a:p>
            <a:pPr algn="ctr"/>
            <a:r>
              <a:rPr lang="zh-CN" altLang="en-US" smtClean="0"/>
              <a:t>主程序</a:t>
            </a:r>
            <a:endParaRPr lang="en-US" smtClean="0"/>
          </a:p>
        </p:txBody>
      </p:sp>
      <p:sp>
        <p:nvSpPr>
          <p:cNvPr id="6" name="圆角矩形 5"/>
          <p:cNvSpPr/>
          <p:nvPr/>
        </p:nvSpPr>
        <p:spPr>
          <a:xfrm>
            <a:off x="7684078" y="3053628"/>
            <a:ext cx="1356880" cy="1187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函数</a:t>
            </a:r>
            <a:r>
              <a:rPr lang="en-US" altLang="zh-CN" smtClean="0"/>
              <a:t>A </a:t>
            </a:r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5294167" y="2031244"/>
            <a:ext cx="1615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在某个点调用了函数</a:t>
            </a:r>
            <a:r>
              <a:rPr lang="en-US" altLang="zh-CN" smtClean="0">
                <a:solidFill>
                  <a:schemeClr val="bg1"/>
                </a:solidFill>
              </a:rPr>
              <a:t>A</a:t>
            </a:r>
          </a:p>
          <a:p>
            <a:r>
              <a:rPr lang="zh-CN" altLang="en-US" smtClean="0">
                <a:solidFill>
                  <a:schemeClr val="bg1"/>
                </a:solidFill>
              </a:rPr>
              <a:t>假设函数</a:t>
            </a:r>
            <a:r>
              <a:rPr lang="en-US" altLang="zh-CN" smtClean="0">
                <a:solidFill>
                  <a:schemeClr val="bg1"/>
                </a:solidFill>
              </a:rPr>
              <a:t>A</a:t>
            </a:r>
            <a:r>
              <a:rPr lang="zh-CN" altLang="en-US" smtClean="0">
                <a:solidFill>
                  <a:schemeClr val="bg1"/>
                </a:solidFill>
              </a:rPr>
              <a:t>抛出了异常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125191" y="3231573"/>
            <a:ext cx="3283527" cy="415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28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问题来了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89809" y="1690688"/>
            <a:ext cx="2930235" cy="1665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假设有个不断在运行的</a:t>
            </a:r>
            <a:endParaRPr lang="en-US" altLang="zh-CN" smtClean="0"/>
          </a:p>
          <a:p>
            <a:pPr algn="ctr"/>
            <a:r>
              <a:rPr lang="zh-CN" altLang="en-US" smtClean="0"/>
              <a:t>主程序</a:t>
            </a:r>
            <a:endParaRPr lang="en-US" smtClean="0"/>
          </a:p>
        </p:txBody>
      </p:sp>
      <p:sp>
        <p:nvSpPr>
          <p:cNvPr id="6" name="圆角矩形 5"/>
          <p:cNvSpPr/>
          <p:nvPr/>
        </p:nvSpPr>
        <p:spPr>
          <a:xfrm>
            <a:off x="7610477" y="2846641"/>
            <a:ext cx="1356880" cy="1187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C00000"/>
                </a:solidFill>
              </a:rPr>
              <a:t>函数</a:t>
            </a:r>
            <a:r>
              <a:rPr lang="en-US" altLang="zh-CN" smtClean="0">
                <a:solidFill>
                  <a:srgbClr val="C00000"/>
                </a:solidFill>
              </a:rPr>
              <a:t>A </a:t>
            </a:r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125191" y="3231573"/>
            <a:ext cx="3283527" cy="415636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07918" y="4914900"/>
            <a:ext cx="6026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明知道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A</a:t>
            </a:r>
            <a:r>
              <a:rPr lang="zh-CN" altLang="en-US" smtClean="0">
                <a:solidFill>
                  <a:schemeClr val="bg1"/>
                </a:solidFill>
              </a:rPr>
              <a:t>函数有异常，那么是否反复去调用呢？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zh-CN" altLang="en-US" smtClean="0">
                <a:solidFill>
                  <a:schemeClr val="bg1"/>
                </a:solidFill>
              </a:rPr>
              <a:t>答：</a:t>
            </a:r>
            <a:r>
              <a:rPr lang="zh-CN" altLang="en-US" smtClean="0">
                <a:solidFill>
                  <a:srgbClr val="FF0000"/>
                </a:solidFill>
              </a:rPr>
              <a:t>会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 smtClean="0">
                <a:solidFill>
                  <a:schemeClr val="bg1"/>
                </a:solidFill>
              </a:rPr>
              <a:t>因为程序不是人脑，没有这么灵活、</a:t>
            </a:r>
            <a:endParaRPr lang="en-US" altLang="zh-CN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8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熔断器上场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8991" y="1794597"/>
            <a:ext cx="2930235" cy="1665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假设有个不断在运行的</a:t>
            </a:r>
            <a:endParaRPr lang="en-US" altLang="zh-CN" smtClean="0"/>
          </a:p>
          <a:p>
            <a:pPr algn="ctr"/>
            <a:r>
              <a:rPr lang="zh-CN" altLang="en-US" smtClean="0"/>
              <a:t>主程序</a:t>
            </a:r>
            <a:endParaRPr lang="en-US" smtClean="0"/>
          </a:p>
        </p:txBody>
      </p:sp>
      <p:sp>
        <p:nvSpPr>
          <p:cNvPr id="6" name="圆角矩形 5"/>
          <p:cNvSpPr/>
          <p:nvPr/>
        </p:nvSpPr>
        <p:spPr>
          <a:xfrm>
            <a:off x="9477811" y="2169102"/>
            <a:ext cx="1356880" cy="1187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C00000"/>
                </a:solidFill>
              </a:rPr>
              <a:t>函数</a:t>
            </a:r>
            <a:r>
              <a:rPr lang="en-US" altLang="zh-CN" smtClean="0">
                <a:solidFill>
                  <a:srgbClr val="C00000"/>
                </a:solidFill>
              </a:rPr>
              <a:t>A 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245" y="4532168"/>
            <a:ext cx="6026727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1</a:t>
            </a:r>
            <a:r>
              <a:rPr lang="zh-CN" altLang="en-US" smtClean="0">
                <a:solidFill>
                  <a:schemeClr val="bg1"/>
                </a:solidFill>
              </a:rPr>
              <a:t>、主程序不直接调 </a:t>
            </a:r>
            <a:r>
              <a:rPr lang="en-US" altLang="zh-CN" smtClean="0">
                <a:solidFill>
                  <a:schemeClr val="bg1"/>
                </a:solidFill>
              </a:rPr>
              <a:t>A</a:t>
            </a:r>
            <a:r>
              <a:rPr lang="zh-CN" altLang="en-US" smtClean="0">
                <a:solidFill>
                  <a:schemeClr val="bg1"/>
                </a:solidFill>
              </a:rPr>
              <a:t>，而是让熔断器调用</a:t>
            </a:r>
            <a:r>
              <a:rPr lang="en-US" altLang="zh-CN" smtClean="0">
                <a:solidFill>
                  <a:schemeClr val="bg1"/>
                </a:solidFill>
              </a:rPr>
              <a:t>A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A</a:t>
            </a:r>
            <a:r>
              <a:rPr lang="zh-CN" altLang="en-US" smtClean="0">
                <a:solidFill>
                  <a:schemeClr val="bg1"/>
                </a:solidFill>
              </a:rPr>
              <a:t>如果有异常</a:t>
            </a:r>
            <a:r>
              <a:rPr lang="en-US" altLang="zh-CN" smtClean="0">
                <a:solidFill>
                  <a:schemeClr val="bg1"/>
                </a:solidFill>
              </a:rPr>
              <a:t>,</a:t>
            </a:r>
            <a:r>
              <a:rPr lang="zh-CN" altLang="en-US" smtClean="0">
                <a:solidFill>
                  <a:schemeClr val="bg1"/>
                </a:solidFill>
              </a:rPr>
              <a:t>熔断器记录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3</a:t>
            </a:r>
            <a:r>
              <a:rPr lang="zh-CN" altLang="en-US" smtClean="0">
                <a:solidFill>
                  <a:schemeClr val="bg1"/>
                </a:solidFill>
              </a:rPr>
              <a:t>、超过一定次数，则熔断器打开，下次则调用备用函数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4</a:t>
            </a:r>
            <a:r>
              <a:rPr lang="zh-CN" altLang="en-US" smtClean="0">
                <a:solidFill>
                  <a:schemeClr val="bg1"/>
                </a:solidFill>
              </a:rPr>
              <a:t>、如果函数</a:t>
            </a:r>
            <a:r>
              <a:rPr lang="en-US" altLang="zh-CN" smtClean="0">
                <a:solidFill>
                  <a:schemeClr val="bg1"/>
                </a:solidFill>
              </a:rPr>
              <a:t>A</a:t>
            </a:r>
            <a:r>
              <a:rPr lang="zh-CN" altLang="en-US" smtClean="0">
                <a:solidFill>
                  <a:schemeClr val="bg1"/>
                </a:solidFill>
              </a:rPr>
              <a:t>的</a:t>
            </a:r>
            <a:r>
              <a:rPr lang="en-US" altLang="zh-CN" smtClean="0">
                <a:solidFill>
                  <a:schemeClr val="bg1"/>
                </a:solidFill>
              </a:rPr>
              <a:t>BUG</a:t>
            </a:r>
            <a:r>
              <a:rPr lang="zh-CN" altLang="en-US" smtClean="0">
                <a:solidFill>
                  <a:schemeClr val="bg1"/>
                </a:solidFill>
              </a:rPr>
              <a:t>改好了，怎么恢复？</a:t>
            </a:r>
            <a:r>
              <a:rPr lang="en-US" altLang="zh-CN" smtClean="0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这</a:t>
            </a:r>
            <a:r>
              <a:rPr lang="zh-CN" altLang="en-US" smtClean="0">
                <a:solidFill>
                  <a:schemeClr val="bg1"/>
                </a:solidFill>
              </a:rPr>
              <a:t>是后面几课时的重点</a:t>
            </a:r>
            <a:r>
              <a:rPr lang="en-US" altLang="zh-CN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5663045" y="2627385"/>
            <a:ext cx="1537855" cy="1083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熔断器</a:t>
            </a:r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169226" y="2762683"/>
            <a:ext cx="2400301" cy="40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229043" y="3169011"/>
            <a:ext cx="1655184" cy="136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799371" y="4532168"/>
            <a:ext cx="1356880" cy="1187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备用函数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9647</TotalTime>
  <Words>361</Words>
  <Application>Microsoft Office PowerPoint</Application>
  <PresentationFormat>宽屏</PresentationFormat>
  <Paragraphs>90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Office 主题</vt:lpstr>
      <vt:lpstr>3_Office 主题​​</vt:lpstr>
      <vt:lpstr>PowerPoint 演示文稿</vt:lpstr>
      <vt:lpstr>    结合redis实现简易熔断器(1):雏形、实现基本的函数降级</vt:lpstr>
      <vt:lpstr>熔断器</vt:lpstr>
      <vt:lpstr>正常情况下</vt:lpstr>
      <vt:lpstr>不正常情况下</vt:lpstr>
      <vt:lpstr>目的</vt:lpstr>
      <vt:lpstr>回到程序中</vt:lpstr>
      <vt:lpstr>问题来了</vt:lpstr>
      <vt:lpstr>熔断器上场</vt:lpstr>
      <vt:lpstr>今天的基本机制</vt:lpstr>
      <vt:lpstr>核心代码</vt:lpstr>
      <vt:lpstr>核心代码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1057</cp:revision>
  <dcterms:created xsi:type="dcterms:W3CDTF">2016-05-22T15:40:23Z</dcterms:created>
  <dcterms:modified xsi:type="dcterms:W3CDTF">2018-10-01T04:23:31Z</dcterms:modified>
</cp:coreProperties>
</file>