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主要代码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5" y="1597515"/>
            <a:ext cx="10294705" cy="4401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 private function getState($member) //</a:t>
            </a:r>
            <a:r>
              <a:rPr lang="zh-CN" altLang="en-US" sz="2000">
                <a:solidFill>
                  <a:schemeClr val="bg1"/>
                </a:solidFill>
              </a:rPr>
              <a:t>判断是否失败，从此不再访问原函数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global $redis;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$getScore=$redis-&gt;client()-&gt;zScore($this-&gt;zSetKey,$member);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if($getScore&gt;=$this-&gt;failCount) return BreakerStateOpen;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if($getScore==-1) return BreakerStateHalfOpen;//</a:t>
            </a:r>
            <a:r>
              <a:rPr lang="zh-CN" altLang="en-US" sz="2000">
                <a:solidFill>
                  <a:schemeClr val="bg1"/>
                </a:solidFill>
              </a:rPr>
              <a:t>如果值是</a:t>
            </a:r>
            <a:r>
              <a:rPr lang="en-US" altLang="zh-CN" sz="2000">
                <a:solidFill>
                  <a:schemeClr val="bg1"/>
                </a:solidFill>
              </a:rPr>
              <a:t>-1 </a:t>
            </a:r>
            <a:r>
              <a:rPr lang="zh-CN" altLang="en-US" sz="2000">
                <a:solidFill>
                  <a:schemeClr val="bg1"/>
                </a:solidFill>
              </a:rPr>
              <a:t>则代表是半开状态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        </a:t>
            </a:r>
            <a:r>
              <a:rPr lang="en-US" altLang="zh-CN" sz="2000">
                <a:solidFill>
                  <a:schemeClr val="bg1"/>
                </a:solidFill>
              </a:rPr>
              <a:t>return BreakerStateClose;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</a:t>
            </a:r>
            <a:r>
              <a:rPr lang="en-US" altLang="zh-CN" sz="2000" smtClean="0">
                <a:solidFill>
                  <a:schemeClr val="bg1"/>
                </a:solidFill>
              </a:rPr>
              <a:t>}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.........................................................</a:t>
            </a:r>
          </a:p>
          <a:p>
            <a:r>
              <a:rPr lang="en-US" sz="2000">
                <a:solidFill>
                  <a:schemeClr val="bg1"/>
                </a:solidFill>
              </a:rPr>
              <a:t> if($this-&gt;getState($member)==BreakerStateOpen)</a:t>
            </a:r>
          </a:p>
          <a:p>
            <a:r>
              <a:rPr lang="en-US" sz="2000">
                <a:solidFill>
                  <a:schemeClr val="bg1"/>
                </a:solidFill>
              </a:rPr>
              <a:t>                return $fallback()."</a:t>
            </a:r>
            <a:r>
              <a:rPr lang="zh-CN" altLang="en-US" sz="2000">
                <a:solidFill>
                  <a:schemeClr val="bg1"/>
                </a:solidFill>
              </a:rPr>
              <a:t>开状态</a:t>
            </a:r>
            <a:r>
              <a:rPr lang="en-US" altLang="zh-CN" sz="2000">
                <a:solidFill>
                  <a:schemeClr val="bg1"/>
                </a:solidFill>
              </a:rPr>
              <a:t>";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    </a:t>
            </a:r>
            <a:r>
              <a:rPr lang="en-US" sz="2000">
                <a:solidFill>
                  <a:schemeClr val="bg1"/>
                </a:solidFill>
              </a:rPr>
              <a:t>if($this-&gt;getState($member)==BreakerStateHalfOpen)</a:t>
            </a:r>
          </a:p>
          <a:p>
            <a:r>
              <a:rPr lang="en-US" sz="2000">
                <a:solidFill>
                  <a:schemeClr val="bg1"/>
                </a:solidFill>
              </a:rPr>
              <a:t>                return $fallback()."</a:t>
            </a:r>
            <a:r>
              <a:rPr lang="zh-CN" altLang="en-US" sz="2000">
                <a:solidFill>
                  <a:schemeClr val="bg1"/>
                </a:solidFill>
              </a:rPr>
              <a:t>半开状态</a:t>
            </a:r>
            <a:r>
              <a:rPr lang="en-US" altLang="zh-CN" sz="2000">
                <a:solidFill>
                  <a:schemeClr val="bg1"/>
                </a:solidFill>
              </a:rPr>
              <a:t>";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结合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实现简易熔断器</a:t>
            </a:r>
            <a:r>
              <a:rPr lang="en-US" altLang="zh-CN" smtClean="0">
                <a:solidFill>
                  <a:schemeClr val="bg1"/>
                </a:solidFill>
              </a:rPr>
              <a:t>(2</a:t>
            </a:r>
            <a:r>
              <a:rPr lang="en-US" altLang="zh-CN" smtClean="0">
                <a:solidFill>
                  <a:schemeClr val="bg1"/>
                </a:solidFill>
              </a:rPr>
              <a:t>):</a:t>
            </a:r>
            <a:r>
              <a:rPr lang="zh-CN" altLang="en-US" smtClean="0">
                <a:solidFill>
                  <a:schemeClr val="bg1"/>
                </a:solidFill>
              </a:rPr>
              <a:t>使用延时队列实现熔断器开关状态切换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上节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8991" y="1794597"/>
            <a:ext cx="2930235" cy="1665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假设有个不断在运行的</a:t>
            </a:r>
            <a:endParaRPr lang="en-US" altLang="zh-CN" smtClean="0"/>
          </a:p>
          <a:p>
            <a:pPr algn="ctr"/>
            <a:r>
              <a:rPr lang="zh-CN" altLang="en-US" smtClean="0"/>
              <a:t>主程序</a:t>
            </a:r>
            <a:endParaRPr lang="en-US" smtClean="0"/>
          </a:p>
        </p:txBody>
      </p:sp>
      <p:sp>
        <p:nvSpPr>
          <p:cNvPr id="6" name="圆角矩形 5"/>
          <p:cNvSpPr/>
          <p:nvPr/>
        </p:nvSpPr>
        <p:spPr>
          <a:xfrm>
            <a:off x="9477811" y="2169102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</a:rPr>
              <a:t>函数</a:t>
            </a:r>
            <a:r>
              <a:rPr lang="en-US" altLang="zh-CN" smtClean="0">
                <a:solidFill>
                  <a:srgbClr val="C00000"/>
                </a:solidFill>
              </a:rPr>
              <a:t>A 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245" y="4532168"/>
            <a:ext cx="6026727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、主程序不直接调 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，而是让熔断器调用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如果有异常</a:t>
            </a:r>
            <a:r>
              <a:rPr lang="en-US" altLang="zh-CN" smtClean="0">
                <a:solidFill>
                  <a:schemeClr val="bg1"/>
                </a:solidFill>
              </a:rPr>
              <a:t>,</a:t>
            </a:r>
            <a:r>
              <a:rPr lang="zh-CN" altLang="en-US" smtClean="0">
                <a:solidFill>
                  <a:schemeClr val="bg1"/>
                </a:solidFill>
              </a:rPr>
              <a:t>熔断器记录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3</a:t>
            </a:r>
            <a:r>
              <a:rPr lang="zh-CN" altLang="en-US" smtClean="0">
                <a:solidFill>
                  <a:schemeClr val="bg1"/>
                </a:solidFill>
              </a:rPr>
              <a:t>、超过一定次数，则熔断器打开，下次则调用备用函数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4</a:t>
            </a:r>
            <a:r>
              <a:rPr lang="zh-CN" altLang="en-US" smtClean="0">
                <a:solidFill>
                  <a:schemeClr val="bg1"/>
                </a:solidFill>
              </a:rPr>
              <a:t>、如果函数</a:t>
            </a:r>
            <a:r>
              <a:rPr lang="en-US" altLang="zh-CN" smtClean="0">
                <a:solidFill>
                  <a:schemeClr val="bg1"/>
                </a:solidFill>
              </a:rPr>
              <a:t>A</a:t>
            </a:r>
            <a:r>
              <a:rPr lang="zh-CN" altLang="en-US" smtClean="0">
                <a:solidFill>
                  <a:schemeClr val="bg1"/>
                </a:solidFill>
              </a:rPr>
              <a:t>的</a:t>
            </a:r>
            <a:r>
              <a:rPr lang="en-US" altLang="zh-CN" smtClean="0">
                <a:solidFill>
                  <a:schemeClr val="bg1"/>
                </a:solidFill>
              </a:rPr>
              <a:t>BUG</a:t>
            </a:r>
            <a:r>
              <a:rPr lang="zh-CN" altLang="en-US" smtClean="0">
                <a:solidFill>
                  <a:schemeClr val="bg1"/>
                </a:solidFill>
              </a:rPr>
              <a:t>改好了，怎么恢复？</a:t>
            </a:r>
            <a:r>
              <a:rPr lang="en-US" altLang="zh-CN" smtClean="0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这</a:t>
            </a:r>
            <a:r>
              <a:rPr lang="zh-CN" altLang="en-US" smtClean="0">
                <a:solidFill>
                  <a:schemeClr val="bg1"/>
                </a:solidFill>
              </a:rPr>
              <a:t>是后面几课时的重点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5630357" y="2512218"/>
            <a:ext cx="1537855" cy="1083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熔断器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69226" y="2762683"/>
            <a:ext cx="2400301" cy="40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29043" y="3169011"/>
            <a:ext cx="1655184" cy="136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799371" y="4532168"/>
            <a:ext cx="1356880" cy="11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备用函数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使用</a:t>
            </a:r>
            <a:r>
              <a:rPr lang="en-US" altLang="zh-CN" smtClean="0">
                <a:solidFill>
                  <a:schemeClr val="bg1"/>
                </a:solidFill>
              </a:rPr>
              <a:t>Sorted Set</a:t>
            </a:r>
            <a:r>
              <a:rPr lang="zh-CN" altLang="en-US" smtClean="0">
                <a:solidFill>
                  <a:schemeClr val="bg1"/>
                </a:solidFill>
              </a:rPr>
              <a:t>保存失败次数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376"/>
              </p:ext>
            </p:extLst>
          </p:nvPr>
        </p:nvGraphicFramePr>
        <p:xfrm>
          <a:off x="1098285" y="1843211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circuit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这里放失败的次数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这里函数名或类名（规则自己定）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circuit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0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接下来我们实现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555" y="1361209"/>
            <a:ext cx="119114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</a:rPr>
              <a:t>、设置 失败阀值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  </a:t>
            </a:r>
            <a:r>
              <a:rPr lang="zh-CN" altLang="en-US" sz="2400" smtClean="0">
                <a:solidFill>
                  <a:schemeClr val="bg1"/>
                </a:solidFill>
              </a:rPr>
              <a:t>失败次数达到阀值后 不再调用原函数</a:t>
            </a:r>
            <a:endParaRPr lang="en-US" altLang="zh-CN" sz="2400" smtClean="0">
              <a:solidFill>
                <a:schemeClr val="bg1"/>
              </a:solidFill>
            </a:endParaRPr>
          </a:p>
          <a:p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public $failCount=3;//</a:t>
            </a:r>
            <a:r>
              <a:rPr lang="zh-CN" altLang="en-US" sz="2400">
                <a:solidFill>
                  <a:schemeClr val="bg1"/>
                </a:solidFill>
              </a:rPr>
              <a:t>表示失败次数</a:t>
            </a:r>
            <a:r>
              <a:rPr lang="en-US" altLang="zh-CN" sz="2400">
                <a:solidFill>
                  <a:schemeClr val="bg1"/>
                </a:solidFill>
              </a:rPr>
              <a:t>&gt;=</a:t>
            </a:r>
            <a:r>
              <a:rPr lang="zh-CN" altLang="en-US" sz="2400">
                <a:solidFill>
                  <a:schemeClr val="bg1"/>
                </a:solidFill>
              </a:rPr>
              <a:t>该值 则不再访问原函数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private function isFail($member) //</a:t>
            </a:r>
            <a:r>
              <a:rPr lang="zh-CN" altLang="en-US" sz="2400">
                <a:solidFill>
                  <a:schemeClr val="bg1"/>
                </a:solidFill>
              </a:rPr>
              <a:t>判断是否失败，</a:t>
            </a:r>
            <a:r>
              <a:rPr lang="zh-CN" altLang="en-US" sz="2400">
                <a:solidFill>
                  <a:srgbClr val="FF0000"/>
                </a:solidFill>
              </a:rPr>
              <a:t>从此不再访问原函数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    </a:t>
            </a:r>
            <a:r>
              <a:rPr lang="en-US" altLang="zh-CN" sz="240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400">
                <a:solidFill>
                  <a:schemeClr val="bg1"/>
                </a:solidFill>
              </a:rPr>
              <a:t>        </a:t>
            </a:r>
            <a:r>
              <a:rPr lang="en-US" sz="2400">
                <a:solidFill>
                  <a:schemeClr val="bg1"/>
                </a:solidFill>
              </a:rPr>
              <a:t>global $redis;</a:t>
            </a:r>
          </a:p>
          <a:p>
            <a:r>
              <a:rPr lang="en-US" sz="2400">
                <a:solidFill>
                  <a:schemeClr val="bg1"/>
                </a:solidFill>
              </a:rPr>
              <a:t>        if($redis-&gt;client()-&gt;zScore($this-&gt;zSetKey,$member)&gt;=$this-&gt;failCount) return true;</a:t>
            </a:r>
          </a:p>
          <a:p>
            <a:r>
              <a:rPr lang="en-US" sz="2400">
                <a:solidFill>
                  <a:schemeClr val="bg1"/>
                </a:solidFill>
              </a:rPr>
              <a:t>        return false;</a:t>
            </a:r>
          </a:p>
          <a:p>
            <a:r>
              <a:rPr lang="en-US" sz="240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442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万一原函数恢复了呢？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555" y="1361209"/>
            <a:ext cx="6535881" cy="48013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所以我们的熔断器要维持三种状态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、关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调用原函数，失败后计数器</a:t>
            </a:r>
            <a:r>
              <a:rPr lang="en-US" altLang="zh-CN" smtClean="0">
                <a:solidFill>
                  <a:schemeClr val="bg1"/>
                </a:solidFill>
              </a:rPr>
              <a:t>+1</a:t>
            </a:r>
            <a:r>
              <a:rPr lang="zh-CN" altLang="en-US" smtClean="0">
                <a:solidFill>
                  <a:schemeClr val="bg1"/>
                </a:solidFill>
              </a:rPr>
              <a:t>，并返回降级函数；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到一定阀值后，进入 “开”状态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chemeClr val="bg1"/>
                </a:solidFill>
              </a:rPr>
              <a:t>开</a:t>
            </a:r>
            <a:endParaRPr lang="en-US" altLang="zh-CN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也就是 直接返回降级函数，不调用原函数 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但是我们也要给失败函数一些机会，于是出现半开状态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不过需要设定一个定时器，一定时间后 才进入半开状态</a:t>
            </a:r>
            <a:endParaRPr lang="en-US" altLang="zh-CN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3829" y="1361209"/>
            <a:ext cx="3575407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半开状态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处理半开状态是 熔断器的核心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本课程实现一些简单的功能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zh-CN" altLang="en-US" smtClean="0">
                <a:solidFill>
                  <a:schemeClr val="bg1"/>
                </a:solidFill>
              </a:rPr>
              <a:t>、开状态下，一定时间后 ，自动进入半开状态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、调用函数时 有一定数量的调用是进入的降级函数， 有一定数量进入的是真实函数调用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 smtClean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状态属性设置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5" y="1597515"/>
            <a:ext cx="10294705" cy="4708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define("BreakerStateOpen",1); //</a:t>
            </a:r>
            <a:r>
              <a:rPr lang="zh-CN" altLang="en-US" sz="2000" smtClean="0">
                <a:solidFill>
                  <a:schemeClr val="bg1"/>
                </a:solidFill>
              </a:rPr>
              <a:t>开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define("BreakerStateClose",2); //</a:t>
            </a:r>
            <a:r>
              <a:rPr lang="zh-CN" altLang="en-US" sz="2000" smtClean="0">
                <a:solidFill>
                  <a:schemeClr val="bg1"/>
                </a:solidFill>
              </a:rPr>
              <a:t>关，这是默认值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define("BreakerStateHalfOpen",3); //</a:t>
            </a:r>
            <a:r>
              <a:rPr lang="zh-CN" altLang="en-US" sz="2000" smtClean="0">
                <a:solidFill>
                  <a:schemeClr val="bg1"/>
                </a:solidFill>
              </a:rPr>
              <a:t>半开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private function getState($member) 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   </a:t>
            </a:r>
            <a:r>
              <a:rPr lang="en-US" sz="2000">
                <a:solidFill>
                  <a:schemeClr val="bg1"/>
                </a:solidFill>
              </a:rPr>
              <a:t>global $redis;</a:t>
            </a:r>
          </a:p>
          <a:p>
            <a:r>
              <a:rPr lang="en-US" sz="2000">
                <a:solidFill>
                  <a:schemeClr val="bg1"/>
                </a:solidFill>
              </a:rPr>
              <a:t>        if($redis-&gt;client()-&gt;zScore($this-&gt;zSetKey,$member)&gt;=$this-&gt;failCount) return BreakerStateOpen;</a:t>
            </a:r>
          </a:p>
          <a:p>
            <a:r>
              <a:rPr lang="en-US" sz="2000">
                <a:solidFill>
                  <a:schemeClr val="bg1"/>
                </a:solidFill>
              </a:rPr>
              <a:t>        return BreakerStateClose;</a:t>
            </a:r>
          </a:p>
          <a:p>
            <a:r>
              <a:rPr lang="en-US" sz="2000">
                <a:solidFill>
                  <a:schemeClr val="bg1"/>
                </a:solidFill>
              </a:rPr>
              <a:t>    }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</a:t>
            </a:r>
          </a:p>
          <a:p>
            <a:endParaRPr lang="en-US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定时器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5" y="1597515"/>
            <a:ext cx="10294705" cy="34778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</a:rPr>
              <a:t>这里比较简单的方法是可以使用 一个带过期时间的</a:t>
            </a:r>
            <a:r>
              <a:rPr lang="en-US" altLang="zh-CN" sz="2000" smtClean="0">
                <a:solidFill>
                  <a:schemeClr val="bg1"/>
                </a:solidFill>
              </a:rPr>
              <a:t>key</a:t>
            </a:r>
            <a:r>
              <a:rPr lang="zh-CN" altLang="en-US" sz="2000" smtClean="0">
                <a:solidFill>
                  <a:schemeClr val="bg1"/>
                </a:solidFill>
              </a:rPr>
              <a:t>来完成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、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</a:rPr>
              <a:t>一旦进入 “开”状态后，插入一个</a:t>
            </a:r>
            <a:r>
              <a:rPr lang="en-US" altLang="zh-CN" sz="2000" smtClean="0">
                <a:solidFill>
                  <a:schemeClr val="bg1"/>
                </a:solidFill>
              </a:rPr>
              <a:t>key</a:t>
            </a:r>
            <a:r>
              <a:rPr lang="zh-CN" altLang="en-US" sz="2000" smtClean="0">
                <a:solidFill>
                  <a:schemeClr val="bg1"/>
                </a:solidFill>
              </a:rPr>
              <a:t>。设置过期</a:t>
            </a:r>
            <a:r>
              <a:rPr lang="zh-CN" altLang="en-US" sz="2000" smtClean="0">
                <a:solidFill>
                  <a:schemeClr val="bg1"/>
                </a:solidFill>
              </a:rPr>
              <a:t>时间</a:t>
            </a:r>
            <a:r>
              <a:rPr lang="en-US" altLang="zh-CN" sz="2000" smtClean="0">
                <a:solidFill>
                  <a:schemeClr val="bg1"/>
                </a:solidFill>
              </a:rPr>
              <a:t>,</a:t>
            </a:r>
            <a:r>
              <a:rPr lang="zh-CN" altLang="en-US" sz="2000" smtClean="0">
                <a:solidFill>
                  <a:schemeClr val="bg1"/>
                </a:solidFill>
              </a:rPr>
              <a:t>然后利用过期后通知等方式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、利用延迟</a:t>
            </a:r>
            <a:r>
              <a:rPr lang="zh-CN" altLang="en-US" sz="2000" smtClean="0">
                <a:solidFill>
                  <a:schemeClr val="bg1"/>
                </a:solidFill>
              </a:rPr>
              <a:t>队列</a:t>
            </a:r>
            <a:r>
              <a:rPr lang="en-US" altLang="zh-CN" sz="2000" smtClean="0">
                <a:solidFill>
                  <a:schemeClr val="bg1"/>
                </a:solidFill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</a:rPr>
              <a:t>推荐</a:t>
            </a:r>
            <a:r>
              <a:rPr lang="en-US" altLang="zh-CN" sz="2000" smtClean="0">
                <a:solidFill>
                  <a:schemeClr val="bg1"/>
                </a:solidFill>
              </a:rPr>
              <a:t>)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  1</a:t>
            </a:r>
            <a:r>
              <a:rPr lang="zh-CN" altLang="en-US" sz="2000" smtClean="0">
                <a:solidFill>
                  <a:schemeClr val="bg1"/>
                </a:solidFill>
              </a:rPr>
              <a:t>）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</a:rPr>
              <a:t>依然设置一个</a:t>
            </a:r>
            <a:r>
              <a:rPr lang="en-US" altLang="zh-CN" sz="2000" smtClean="0">
                <a:solidFill>
                  <a:schemeClr val="bg1"/>
                </a:solidFill>
              </a:rPr>
              <a:t>Sorted Set </a:t>
            </a:r>
            <a:r>
              <a:rPr lang="zh-CN" altLang="en-US" sz="2000" smtClean="0">
                <a:solidFill>
                  <a:schemeClr val="bg1"/>
                </a:solidFill>
              </a:rPr>
              <a:t>（</a:t>
            </a:r>
            <a:r>
              <a:rPr lang="en-US" altLang="zh-CN" sz="2000" smtClean="0">
                <a:solidFill>
                  <a:schemeClr val="bg1"/>
                </a:solidFill>
              </a:rPr>
              <a:t>key</a:t>
            </a:r>
            <a:r>
              <a:rPr lang="zh-CN" altLang="en-US" sz="2000" smtClean="0">
                <a:solidFill>
                  <a:schemeClr val="bg1"/>
                </a:solidFill>
              </a:rPr>
              <a:t>设置为</a:t>
            </a:r>
            <a:r>
              <a:rPr lang="en-US" altLang="zh-CN" sz="2000" smtClean="0">
                <a:solidFill>
                  <a:schemeClr val="bg1"/>
                </a:solidFill>
              </a:rPr>
              <a:t>circuit_open</a:t>
            </a:r>
            <a:r>
              <a:rPr lang="zh-CN" altLang="en-US" sz="2000" smtClean="0">
                <a:solidFill>
                  <a:schemeClr val="bg1"/>
                </a:solidFill>
              </a:rPr>
              <a:t>）。插入时间戳</a:t>
            </a:r>
            <a:r>
              <a:rPr lang="en-US" altLang="zh-CN" sz="200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2</a:t>
            </a:r>
            <a:r>
              <a:rPr lang="zh-CN" altLang="en-US" sz="2000" smtClean="0">
                <a:solidFill>
                  <a:schemeClr val="bg1"/>
                </a:solidFill>
              </a:rPr>
              <a:t>） 设置一个死循环程序，反复监听，到期后 把</a:t>
            </a:r>
            <a:r>
              <a:rPr lang="en-US" altLang="zh-CN" sz="2000" smtClean="0">
                <a:solidFill>
                  <a:schemeClr val="bg1"/>
                </a:solidFill>
              </a:rPr>
              <a:t>circuit</a:t>
            </a:r>
            <a:r>
              <a:rPr lang="zh-CN" altLang="en-US" sz="2000" smtClean="0">
                <a:solidFill>
                  <a:schemeClr val="bg1"/>
                </a:solidFill>
              </a:rPr>
              <a:t>对应</a:t>
            </a:r>
            <a:r>
              <a:rPr lang="en-US" altLang="zh-CN" sz="2000" smtClean="0">
                <a:solidFill>
                  <a:schemeClr val="bg1"/>
                </a:solidFill>
              </a:rPr>
              <a:t>member</a:t>
            </a:r>
            <a:r>
              <a:rPr lang="zh-CN" altLang="en-US" sz="2000" smtClean="0">
                <a:solidFill>
                  <a:schemeClr val="bg1"/>
                </a:solidFill>
              </a:rPr>
              <a:t>的</a:t>
            </a:r>
            <a:r>
              <a:rPr lang="en-US" altLang="zh-CN" sz="2000" smtClean="0">
                <a:solidFill>
                  <a:schemeClr val="bg1"/>
                </a:solidFill>
              </a:rPr>
              <a:t>score</a:t>
            </a:r>
            <a:r>
              <a:rPr lang="zh-CN" altLang="en-US" sz="2000" smtClean="0">
                <a:solidFill>
                  <a:schemeClr val="bg1"/>
                </a:solidFill>
              </a:rPr>
              <a:t>设置为</a:t>
            </a:r>
            <a:r>
              <a:rPr lang="en-US" altLang="zh-CN" sz="2000" smtClean="0">
                <a:solidFill>
                  <a:schemeClr val="bg1"/>
                </a:solidFill>
              </a:rPr>
              <a:t>-1</a:t>
            </a:r>
          </a:p>
          <a:p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smtClean="0">
                <a:solidFill>
                  <a:schemeClr val="bg1"/>
                </a:solidFill>
              </a:rPr>
              <a:t>   </a:t>
            </a:r>
            <a:r>
              <a:rPr lang="zh-CN" altLang="en-US" sz="2000" smtClean="0">
                <a:solidFill>
                  <a:schemeClr val="bg1"/>
                </a:solidFill>
              </a:rPr>
              <a:t>此时，只要判断</a:t>
            </a:r>
            <a:r>
              <a:rPr lang="en-US" altLang="zh-CN" sz="2000" smtClean="0">
                <a:solidFill>
                  <a:schemeClr val="bg1"/>
                </a:solidFill>
              </a:rPr>
              <a:t>score</a:t>
            </a:r>
            <a:r>
              <a:rPr lang="zh-CN" altLang="en-US" sz="2000" smtClean="0">
                <a:solidFill>
                  <a:schemeClr val="bg1"/>
                </a:solidFill>
              </a:rPr>
              <a:t>是</a:t>
            </a:r>
            <a:r>
              <a:rPr lang="en-US" altLang="zh-CN" sz="2000" smtClean="0">
                <a:solidFill>
                  <a:schemeClr val="bg1"/>
                </a:solidFill>
              </a:rPr>
              <a:t>-1</a:t>
            </a:r>
            <a:r>
              <a:rPr lang="zh-CN" altLang="en-US" sz="2000" smtClean="0">
                <a:solidFill>
                  <a:schemeClr val="bg1"/>
                </a:solidFill>
              </a:rPr>
              <a:t>，则代表是半开状态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主要代码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25" y="1597515"/>
            <a:ext cx="10294705" cy="16312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 private $zSetKey="circuit"; //</a:t>
            </a:r>
            <a:r>
              <a:rPr lang="zh-CN" altLang="en-US" sz="2000">
                <a:solidFill>
                  <a:schemeClr val="bg1"/>
                </a:solidFill>
              </a:rPr>
              <a:t>记录错误次数的</a:t>
            </a:r>
            <a:r>
              <a:rPr lang="en-US" altLang="zh-CN" sz="2000">
                <a:solidFill>
                  <a:schemeClr val="bg1"/>
                </a:solidFill>
              </a:rPr>
              <a:t>key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private $zSetKey_open="circuit_open"; //</a:t>
            </a:r>
            <a:r>
              <a:rPr lang="zh-CN" altLang="en-US" sz="2000">
                <a:solidFill>
                  <a:schemeClr val="bg1"/>
                </a:solidFill>
              </a:rPr>
              <a:t>熔断器从开到半开的状态</a:t>
            </a:r>
            <a:r>
              <a:rPr lang="en-US" altLang="zh-CN" sz="2000">
                <a:solidFill>
                  <a:schemeClr val="bg1"/>
                </a:solidFill>
              </a:rPr>
              <a:t>key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public $failCount=3;//</a:t>
            </a:r>
            <a:r>
              <a:rPr lang="zh-CN" altLang="en-US" sz="2000">
                <a:solidFill>
                  <a:schemeClr val="bg1"/>
                </a:solidFill>
              </a:rPr>
              <a:t>表示失败次数</a:t>
            </a:r>
            <a:r>
              <a:rPr lang="en-US" altLang="zh-CN" sz="2000">
                <a:solidFill>
                  <a:schemeClr val="bg1"/>
                </a:solidFill>
              </a:rPr>
              <a:t>&gt;=</a:t>
            </a:r>
            <a:r>
              <a:rPr lang="zh-CN" altLang="en-US" sz="2000">
                <a:solidFill>
                  <a:schemeClr val="bg1"/>
                </a:solidFill>
              </a:rPr>
              <a:t>该值 则不再访问原函数</a:t>
            </a: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    </a:t>
            </a:r>
            <a:r>
              <a:rPr lang="en-US" altLang="zh-CN" sz="2000">
                <a:solidFill>
                  <a:schemeClr val="bg1"/>
                </a:solidFill>
              </a:rPr>
              <a:t>public $openTime=20; //20</a:t>
            </a:r>
            <a:r>
              <a:rPr lang="zh-CN" altLang="en-US" sz="2000">
                <a:solidFill>
                  <a:schemeClr val="bg1"/>
                </a:solidFill>
              </a:rPr>
              <a:t>秒后自动进入半开状态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10229</TotalTime>
  <Words>745</Words>
  <Application>Microsoft Office PowerPoint</Application>
  <PresentationFormat>宽屏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Office 主题</vt:lpstr>
      <vt:lpstr>3_Office 主题​​</vt:lpstr>
      <vt:lpstr>PowerPoint 演示文稿</vt:lpstr>
      <vt:lpstr>    结合redis实现简易熔断器(2):使用延时队列实现熔断器开关状态切换 </vt:lpstr>
      <vt:lpstr>上节</vt:lpstr>
      <vt:lpstr>使用Sorted Set保存失败次数</vt:lpstr>
      <vt:lpstr>接下来我们实现</vt:lpstr>
      <vt:lpstr>万一原函数恢复了呢？</vt:lpstr>
      <vt:lpstr>状态属性设置</vt:lpstr>
      <vt:lpstr>定时器</vt:lpstr>
      <vt:lpstr>主要代码</vt:lpstr>
      <vt:lpstr>主要代码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1089</cp:revision>
  <dcterms:created xsi:type="dcterms:W3CDTF">2016-05-22T15:40:23Z</dcterms:created>
  <dcterms:modified xsi:type="dcterms:W3CDTF">2018-10-06T08:49:06Z</dcterms:modified>
</cp:coreProperties>
</file>