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265" r:id="rId3"/>
    <p:sldId id="305" r:id="rId4"/>
    <p:sldId id="337" r:id="rId5"/>
    <p:sldId id="338" r:id="rId6"/>
    <p:sldId id="346" r:id="rId7"/>
    <p:sldId id="339" r:id="rId8"/>
    <p:sldId id="340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redis</a:t>
            </a:r>
            <a:r>
              <a:rPr lang="zh-CN" altLang="en-US" sz="480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业务</a:t>
            </a:r>
            <a:r>
              <a:rPr lang="zh-CN" altLang="en-US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实战 </a:t>
            </a:r>
            <a:endParaRPr lang="zh-CN" altLang="en-US" sz="480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之队列篇</a:t>
            </a:r>
            <a:endParaRPr lang="en-US" altLang="zh-CN" sz="4800" smtClean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学技术讲究的是套路</a:t>
            </a:r>
            <a:endParaRPr lang="en-US" altLang="zh-CN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smtClean="0">
                <a:solidFill>
                  <a:schemeClr val="bg1"/>
                </a:solidFill>
              </a:rPr>
              <a:t>讲师</a:t>
            </a:r>
            <a:r>
              <a:rPr lang="zh-CN" altLang="en-US" dirty="0" smtClean="0">
                <a:solidFill>
                  <a:schemeClr val="bg1"/>
                </a:solidFill>
              </a:rPr>
              <a:t>：沈逸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234" y="2232103"/>
            <a:ext cx="10515600" cy="1325563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/>
            </a:r>
            <a:br>
              <a:rPr lang="en-US" altLang="zh-CN" smtClean="0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/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zh-CN" altLang="en-US" smtClean="0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 redis5 Stream</a:t>
            </a:r>
            <a:r>
              <a:rPr lang="zh-CN" altLang="en-US" smtClean="0">
                <a:solidFill>
                  <a:schemeClr val="bg1"/>
                </a:solidFill>
              </a:rPr>
              <a:t>类型</a:t>
            </a:r>
            <a:r>
              <a:rPr lang="en-US" altLang="zh-CN" smtClean="0">
                <a:solidFill>
                  <a:schemeClr val="bg1"/>
                </a:solidFill>
              </a:rPr>
              <a:t>(2) : phpredis</a:t>
            </a:r>
            <a:r>
              <a:rPr lang="zh-CN" altLang="en-US" smtClean="0">
                <a:solidFill>
                  <a:schemeClr val="bg1"/>
                </a:solidFill>
              </a:rPr>
              <a:t>模拟用户注册消息队列发送邮件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今天我们来做例子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65518" y="2066795"/>
            <a:ext cx="1267691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后端</a:t>
            </a:r>
            <a:r>
              <a:rPr lang="en-US" altLang="zh-CN" smtClean="0"/>
              <a:t>API</a:t>
            </a:r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935182" y="3355268"/>
            <a:ext cx="1433945" cy="644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前端</a:t>
            </a: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8863445" y="3116807"/>
            <a:ext cx="1652155" cy="1184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redis</a:t>
            </a:r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296391" y="2576480"/>
            <a:ext cx="22860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096000" y="2576480"/>
            <a:ext cx="2632364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296391" y="2746945"/>
            <a:ext cx="138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注册用户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46818" y="2379804"/>
            <a:ext cx="2379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 用</a:t>
            </a:r>
            <a:r>
              <a:rPr lang="en-US" altLang="zh-CN" smtClean="0">
                <a:solidFill>
                  <a:schemeClr val="bg1"/>
                </a:solidFill>
              </a:rPr>
              <a:t>userid,</a:t>
            </a:r>
            <a:r>
              <a:rPr lang="zh-CN" altLang="en-US" smtClean="0">
                <a:solidFill>
                  <a:schemeClr val="bg1"/>
                </a:solidFill>
              </a:rPr>
              <a:t>插入</a:t>
            </a:r>
            <a:r>
              <a:rPr lang="en-US" altLang="zh-CN" smtClean="0">
                <a:solidFill>
                  <a:schemeClr val="bg1"/>
                </a:solidFill>
              </a:rPr>
              <a:t>redis</a:t>
            </a:r>
            <a:r>
              <a:rPr lang="zh-CN" altLang="en-US" smtClean="0">
                <a:solidFill>
                  <a:schemeClr val="bg1"/>
                </a:solidFill>
              </a:rPr>
              <a:t>，做发送邮件准备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45182" y="308719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注册成功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目前环境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7128" y="1553181"/>
            <a:ext cx="10921546" cy="5016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</a:rPr>
              <a:t>php 7.2.7</a:t>
            </a:r>
          </a:p>
          <a:p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 smtClean="0">
                <a:solidFill>
                  <a:schemeClr val="bg1"/>
                </a:solidFill>
              </a:rPr>
              <a:t>phpredis</a:t>
            </a:r>
            <a:r>
              <a:rPr lang="zh-CN" altLang="en-US" sz="2000" smtClean="0">
                <a:solidFill>
                  <a:schemeClr val="bg1"/>
                </a:solidFill>
              </a:rPr>
              <a:t>版本</a:t>
            </a:r>
            <a:endParaRPr lang="en-US" altLang="zh-CN" sz="2000" smtClean="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 smtClean="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 smtClean="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 smtClean="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 smtClean="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 smtClean="0">
              <a:solidFill>
                <a:schemeClr val="bg1"/>
              </a:solidFill>
            </a:endParaRPr>
          </a:p>
          <a:p>
            <a:r>
              <a:rPr lang="zh-CN" altLang="en-US" sz="2000" smtClean="0">
                <a:solidFill>
                  <a:schemeClr val="bg1"/>
                </a:solidFill>
              </a:rPr>
              <a:t>重点要看文档：</a:t>
            </a:r>
            <a:endParaRPr lang="en-US" altLang="zh-CN" sz="2000" smtClean="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https://github.com/phpredis/phpredis 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69" y="2768786"/>
            <a:ext cx="8062659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按照上节课的套路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661" y="1489753"/>
            <a:ext cx="10315137" cy="28623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共</a:t>
            </a:r>
            <a:r>
              <a:rPr lang="en-US" altLang="zh-CN" sz="2000" smtClean="0">
                <a:solidFill>
                  <a:schemeClr val="bg1"/>
                </a:solidFill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</a:rPr>
              <a:t>步</a:t>
            </a:r>
            <a:r>
              <a:rPr lang="en-US" altLang="zh-CN" sz="2000" smtClean="0">
                <a:solidFill>
                  <a:schemeClr val="bg1"/>
                </a:solidFill>
              </a:rPr>
              <a:t>:</a:t>
            </a:r>
          </a:p>
          <a:p>
            <a:endParaRPr lang="en-US" altLang="zh-CN" sz="2000" smtClean="0">
              <a:solidFill>
                <a:schemeClr val="bg1"/>
              </a:solidFill>
            </a:endParaRPr>
          </a:p>
          <a:p>
            <a:r>
              <a:rPr lang="en-US" altLang="zh-CN" sz="2000" smtClean="0">
                <a:solidFill>
                  <a:schemeClr val="bg1"/>
                </a:solidFill>
              </a:rPr>
              <a:t>1</a:t>
            </a:r>
            <a:r>
              <a:rPr lang="zh-CN" altLang="en-US" sz="2000" smtClean="0">
                <a:solidFill>
                  <a:schemeClr val="bg1"/>
                </a:solidFill>
              </a:rPr>
              <a:t>、用户入库（代码随意了），返回</a:t>
            </a:r>
            <a:r>
              <a:rPr lang="en-US" altLang="zh-CN" sz="2000" smtClean="0">
                <a:solidFill>
                  <a:schemeClr val="bg1"/>
                </a:solidFill>
              </a:rPr>
              <a:t>user_id</a:t>
            </a:r>
          </a:p>
          <a:p>
            <a:endParaRPr lang="en-US" altLang="zh-CN" sz="2000" smtClean="0">
              <a:solidFill>
                <a:schemeClr val="bg1"/>
              </a:solidFill>
            </a:endParaRPr>
          </a:p>
          <a:p>
            <a:r>
              <a:rPr lang="en-US" altLang="zh-CN" sz="2000" smtClean="0">
                <a:solidFill>
                  <a:schemeClr val="bg1"/>
                </a:solidFill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</a:rPr>
              <a:t>、执行</a:t>
            </a:r>
            <a:r>
              <a:rPr lang="en-US" altLang="zh-CN" sz="2000" smtClean="0">
                <a:solidFill>
                  <a:schemeClr val="bg1"/>
                </a:solidFill>
              </a:rPr>
              <a:t>xadd </a:t>
            </a:r>
            <a:r>
              <a:rPr lang="en-US" sz="2000">
                <a:solidFill>
                  <a:schemeClr val="bg1"/>
                </a:solidFill>
              </a:rPr>
              <a:t>newusers * </a:t>
            </a:r>
            <a:r>
              <a:rPr lang="en-US" sz="2000">
                <a:solidFill>
                  <a:schemeClr val="bg1"/>
                </a:solidFill>
              </a:rPr>
              <a:t>userid  </a:t>
            </a:r>
            <a:r>
              <a:rPr lang="zh-CN" altLang="en-US" sz="2000" smtClean="0">
                <a:solidFill>
                  <a:schemeClr val="bg1"/>
                </a:solidFill>
              </a:rPr>
              <a:t>塞入</a:t>
            </a:r>
            <a:r>
              <a:rPr lang="en-US" altLang="zh-CN" sz="2000" smtClean="0">
                <a:solidFill>
                  <a:schemeClr val="bg1"/>
                </a:solidFill>
              </a:rPr>
              <a:t>ID</a:t>
            </a:r>
            <a:endParaRPr lang="en-US" altLang="zh-CN" sz="2000" smtClean="0">
              <a:solidFill>
                <a:schemeClr val="bg1"/>
              </a:solidFill>
            </a:endParaRPr>
          </a:p>
          <a:p>
            <a:r>
              <a:rPr lang="en-US" sz="2000" smtClean="0">
                <a:solidFill>
                  <a:schemeClr val="bg1"/>
                </a:solidFill>
              </a:rPr>
              <a:t> </a:t>
            </a:r>
            <a:endParaRPr lang="sv-SE" sz="2000">
              <a:solidFill>
                <a:schemeClr val="bg1"/>
              </a:solidFill>
            </a:endParaRPr>
          </a:p>
          <a:p>
            <a:r>
              <a:rPr lang="en-US" sz="2000" smtClean="0">
                <a:solidFill>
                  <a:schemeClr val="bg1"/>
                </a:solidFill>
              </a:rPr>
              <a:t> PHP </a:t>
            </a:r>
            <a:r>
              <a:rPr lang="zh-CN" altLang="en-US" sz="2000" smtClean="0">
                <a:solidFill>
                  <a:schemeClr val="bg1"/>
                </a:solidFill>
              </a:rPr>
              <a:t>代码</a:t>
            </a:r>
            <a:r>
              <a:rPr lang="en-US" altLang="zh-CN" sz="2000">
                <a:solidFill>
                  <a:schemeClr val="bg1"/>
                </a:solidFill>
              </a:rPr>
              <a:t>:  $redis-&gt;client()-&gt;xAdd(xKey,"*",["userid"=&gt;$</a:t>
            </a:r>
            <a:r>
              <a:rPr lang="en-US" altLang="zh-CN" sz="2000">
                <a:solidFill>
                  <a:schemeClr val="bg1"/>
                </a:solidFill>
              </a:rPr>
              <a:t>user_id</a:t>
            </a:r>
            <a:r>
              <a:rPr lang="en-US" altLang="zh-CN" sz="2000" smtClean="0">
                <a:solidFill>
                  <a:schemeClr val="bg1"/>
                </a:solidFill>
              </a:rPr>
              <a:t>]);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3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"</a:t>
            </a:r>
            <a:r>
              <a:rPr lang="zh-CN" altLang="en-US" smtClean="0">
                <a:solidFill>
                  <a:schemeClr val="bg1"/>
                </a:solidFill>
              </a:rPr>
              <a:t>死循环</a:t>
            </a:r>
            <a:r>
              <a:rPr lang="en-US" altLang="zh-CN" smtClean="0">
                <a:solidFill>
                  <a:schemeClr val="bg1"/>
                </a:solidFill>
              </a:rPr>
              <a:t>"</a:t>
            </a:r>
            <a:r>
              <a:rPr lang="zh-CN" altLang="en-US" smtClean="0">
                <a:solidFill>
                  <a:schemeClr val="bg1"/>
                </a:solidFill>
              </a:rPr>
              <a:t>程序部分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194" y="976045"/>
            <a:ext cx="10510346" cy="64633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mtClean="0">
                <a:solidFill>
                  <a:schemeClr val="bg1"/>
                </a:solidFill>
              </a:rPr>
              <a:t>首先我们判断组是存在，否则手动 创建一个组</a:t>
            </a:r>
            <a:endParaRPr lang="en-US" smtClean="0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  const xKey="newusers";</a:t>
            </a:r>
          </a:p>
          <a:p>
            <a:r>
              <a:rPr lang="en-US" smtClean="0">
                <a:solidFill>
                  <a:schemeClr val="bg1"/>
                </a:solidFill>
              </a:rPr>
              <a:t>   const </a:t>
            </a:r>
            <a:r>
              <a:rPr lang="en-US">
                <a:solidFill>
                  <a:schemeClr val="bg1"/>
                </a:solidFill>
              </a:rPr>
              <a:t>groupName="sendmail";</a:t>
            </a:r>
          </a:p>
          <a:p>
            <a:r>
              <a:rPr lang="en-US" smtClean="0">
                <a:solidFill>
                  <a:schemeClr val="bg1"/>
                </a:solidFill>
              </a:rPr>
              <a:t>   $</a:t>
            </a:r>
            <a:r>
              <a:rPr lang="en-US">
                <a:solidFill>
                  <a:schemeClr val="bg1"/>
                </a:solidFill>
              </a:rPr>
              <a:t>redis=$redis-&gt;client();</a:t>
            </a:r>
          </a:p>
          <a:p>
            <a:r>
              <a:rPr lang="en-US">
                <a:solidFill>
                  <a:schemeClr val="bg1"/>
                </a:solidFill>
              </a:rPr>
              <a:t>function initGroup()  { //</a:t>
            </a:r>
            <a:r>
              <a:rPr lang="zh-CN" altLang="en-US">
                <a:solidFill>
                  <a:schemeClr val="bg1"/>
                </a:solidFill>
              </a:rPr>
              <a:t>初始化组</a:t>
            </a:r>
          </a:p>
          <a:p>
            <a:r>
              <a:rPr lang="zh-CN" altLang="en-US">
                <a:solidFill>
                  <a:schemeClr val="bg1"/>
                </a:solidFill>
              </a:rPr>
              <a:t>    </a:t>
            </a:r>
            <a:r>
              <a:rPr lang="en-US">
                <a:solidFill>
                  <a:schemeClr val="bg1"/>
                </a:solidFill>
              </a:rPr>
              <a:t>global $redis;</a:t>
            </a:r>
          </a:p>
          <a:p>
            <a:r>
              <a:rPr lang="en-US">
                <a:solidFill>
                  <a:schemeClr val="bg1"/>
                </a:solidFill>
              </a:rPr>
              <a:t>    $groups=$redis-&gt;xInfo('GROUPS', "newusers");//</a:t>
            </a:r>
            <a:r>
              <a:rPr lang="zh-CN" altLang="en-US">
                <a:solidFill>
                  <a:schemeClr val="bg1"/>
                </a:solidFill>
              </a:rPr>
              <a:t>这里得到一个数组</a:t>
            </a:r>
          </a:p>
          <a:p>
            <a:r>
              <a:rPr lang="zh-CN" altLang="en-US">
                <a:solidFill>
                  <a:schemeClr val="bg1"/>
                </a:solidFill>
              </a:rPr>
              <a:t>    </a:t>
            </a:r>
            <a:r>
              <a:rPr lang="en-US" altLang="zh-CN">
                <a:solidFill>
                  <a:schemeClr val="bg1"/>
                </a:solidFill>
              </a:rPr>
              <a:t>$</a:t>
            </a:r>
            <a:r>
              <a:rPr lang="en-US">
                <a:solidFill>
                  <a:schemeClr val="bg1"/>
                </a:solidFill>
              </a:rPr>
              <a:t>existGroup=false;</a:t>
            </a:r>
          </a:p>
          <a:p>
            <a:r>
              <a:rPr lang="en-US">
                <a:solidFill>
                  <a:schemeClr val="bg1"/>
                </a:solidFill>
              </a:rPr>
              <a:t>    foreach($groups as $g){</a:t>
            </a:r>
          </a:p>
          <a:p>
            <a:r>
              <a:rPr lang="en-US">
                <a:solidFill>
                  <a:schemeClr val="bg1"/>
                </a:solidFill>
              </a:rPr>
              <a:t>        if($g[1]===groupName)</a:t>
            </a:r>
          </a:p>
          <a:p>
            <a:r>
              <a:rPr lang="en-US">
                <a:solidFill>
                  <a:schemeClr val="bg1"/>
                </a:solidFill>
              </a:rPr>
              <a:t>        {</a:t>
            </a:r>
          </a:p>
          <a:p>
            <a:r>
              <a:rPr lang="en-US">
                <a:solidFill>
                  <a:schemeClr val="bg1"/>
                </a:solidFill>
              </a:rPr>
              <a:t>            $existGroup=true;</a:t>
            </a:r>
          </a:p>
          <a:p>
            <a:r>
              <a:rPr lang="en-US">
                <a:solidFill>
                  <a:schemeClr val="bg1"/>
                </a:solidFill>
              </a:rPr>
              <a:t>            break;</a:t>
            </a:r>
          </a:p>
          <a:p>
            <a:r>
              <a:rPr lang="en-US">
                <a:solidFill>
                  <a:schemeClr val="bg1"/>
                </a:solidFill>
              </a:rPr>
              <a:t>        }</a:t>
            </a:r>
          </a:p>
          <a:p>
            <a:r>
              <a:rPr lang="en-US">
                <a:solidFill>
                  <a:schemeClr val="bg1"/>
                </a:solidFill>
              </a:rPr>
              <a:t>    }</a:t>
            </a:r>
          </a:p>
          <a:p>
            <a:r>
              <a:rPr lang="en-US">
                <a:solidFill>
                  <a:schemeClr val="bg1"/>
                </a:solidFill>
              </a:rPr>
              <a:t>    if(!$existGroup){</a:t>
            </a:r>
          </a:p>
          <a:p>
            <a:r>
              <a:rPr lang="en-US">
                <a:solidFill>
                  <a:schemeClr val="bg1"/>
                </a:solidFill>
              </a:rPr>
              <a:t>        $redis-&gt;xGroup('CREATE', xKey, groupName, "0"); //</a:t>
            </a:r>
            <a:r>
              <a:rPr lang="zh-CN" altLang="en-US">
                <a:solidFill>
                  <a:schemeClr val="bg1"/>
                </a:solidFill>
              </a:rPr>
              <a:t>从</a:t>
            </a:r>
            <a:r>
              <a:rPr lang="en-US" altLang="zh-CN">
                <a:solidFill>
                  <a:schemeClr val="bg1"/>
                </a:solidFill>
              </a:rPr>
              <a:t>0</a:t>
            </a:r>
            <a:r>
              <a:rPr lang="zh-CN" altLang="en-US">
                <a:solidFill>
                  <a:schemeClr val="bg1"/>
                </a:solidFill>
              </a:rPr>
              <a:t>开始</a:t>
            </a:r>
          </a:p>
          <a:p>
            <a:r>
              <a:rPr lang="zh-CN" altLang="en-US">
                <a:solidFill>
                  <a:schemeClr val="bg1"/>
                </a:solidFill>
              </a:rPr>
              <a:t>        </a:t>
            </a:r>
            <a:r>
              <a:rPr lang="en-US">
                <a:solidFill>
                  <a:schemeClr val="bg1"/>
                </a:solidFill>
              </a:rPr>
              <a:t>echo "</a:t>
            </a:r>
            <a:r>
              <a:rPr lang="zh-CN" altLang="en-US">
                <a:solidFill>
                  <a:schemeClr val="bg1"/>
                </a:solidFill>
              </a:rPr>
              <a:t>初始化组成功</a:t>
            </a:r>
            <a:r>
              <a:rPr lang="en-US" altLang="zh-CN">
                <a:solidFill>
                  <a:schemeClr val="bg1"/>
                </a:solidFill>
              </a:rPr>
              <a:t>".</a:t>
            </a:r>
            <a:r>
              <a:rPr lang="en-US">
                <a:solidFill>
                  <a:schemeClr val="bg1"/>
                </a:solidFill>
              </a:rPr>
              <a:t>PHP_EOL;</a:t>
            </a:r>
          </a:p>
          <a:p>
            <a:r>
              <a:rPr lang="en-US">
                <a:solidFill>
                  <a:schemeClr val="bg1"/>
                </a:solidFill>
              </a:rPr>
              <a:t>    }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r>
              <a:rPr lang="en-US">
                <a:solidFill>
                  <a:schemeClr val="bg1"/>
                </a:solidFill>
              </a:rPr>
              <a:t>initGroup();</a:t>
            </a:r>
          </a:p>
          <a:p>
            <a:r>
              <a:rPr lang="en-US" smtClean="0">
                <a:solidFill>
                  <a:schemeClr val="bg1"/>
                </a:solidFill>
              </a:rPr>
              <a:t>    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649" y="0"/>
            <a:ext cx="10515600" cy="132556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开始死循环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649" y="852756"/>
            <a:ext cx="10405153" cy="56323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smtClean="0">
                <a:solidFill>
                  <a:schemeClr val="bg1"/>
                </a:solidFill>
              </a:rPr>
              <a:t>原始命令为：</a:t>
            </a:r>
            <a:endParaRPr lang="en-US" altLang="zh-CN" sz="2400" smtClean="0">
              <a:solidFill>
                <a:schemeClr val="bg1"/>
              </a:solidFill>
            </a:endParaRPr>
          </a:p>
          <a:p>
            <a:r>
              <a:rPr lang="en-US" altLang="zh-CN" sz="2400" smtClean="0">
                <a:solidFill>
                  <a:schemeClr val="bg1"/>
                </a:solidFill>
              </a:rPr>
              <a:t>    xreadgroup </a:t>
            </a:r>
            <a:r>
              <a:rPr lang="en-US" altLang="zh-CN" sz="2400">
                <a:solidFill>
                  <a:schemeClr val="bg1"/>
                </a:solidFill>
              </a:rPr>
              <a:t>group </a:t>
            </a:r>
            <a:r>
              <a:rPr lang="en-US" altLang="zh-CN" sz="2400">
                <a:solidFill>
                  <a:schemeClr val="bg1"/>
                </a:solidFill>
              </a:rPr>
              <a:t>sendmail </a:t>
            </a:r>
            <a:r>
              <a:rPr lang="en-US" altLang="zh-CN" sz="2400" smtClean="0">
                <a:solidFill>
                  <a:schemeClr val="bg1"/>
                </a:solidFill>
              </a:rPr>
              <a:t>c1 </a:t>
            </a:r>
            <a:r>
              <a:rPr lang="en-US" altLang="zh-CN" sz="2400">
                <a:solidFill>
                  <a:schemeClr val="bg1"/>
                </a:solidFill>
              </a:rPr>
              <a:t>count </a:t>
            </a:r>
            <a:r>
              <a:rPr lang="en-US" altLang="zh-CN" sz="2400" smtClean="0">
                <a:solidFill>
                  <a:schemeClr val="bg1"/>
                </a:solidFill>
              </a:rPr>
              <a:t>1 block 2000 </a:t>
            </a:r>
            <a:r>
              <a:rPr lang="en-US" altLang="zh-CN" sz="2400">
                <a:solidFill>
                  <a:schemeClr val="bg1"/>
                </a:solidFill>
              </a:rPr>
              <a:t>streams newusers &gt;</a:t>
            </a:r>
            <a:endParaRPr lang="en-US" sz="2400">
              <a:solidFill>
                <a:schemeClr val="bg1"/>
              </a:solidFill>
            </a:endParaRPr>
          </a:p>
          <a:p>
            <a:endParaRPr lang="en-US" sz="240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smtClean="0">
                <a:solidFill>
                  <a:schemeClr val="bg1"/>
                </a:solidFill>
              </a:rPr>
              <a:t> </a:t>
            </a:r>
            <a:r>
              <a:rPr lang="zh-CN" altLang="en-US" sz="2400" smtClean="0">
                <a:solidFill>
                  <a:schemeClr val="bg1"/>
                </a:solidFill>
              </a:rPr>
              <a:t>这部分</a:t>
            </a:r>
            <a:r>
              <a:rPr lang="en-US" altLang="zh-CN" sz="2400" smtClean="0">
                <a:solidFill>
                  <a:schemeClr val="bg1"/>
                </a:solidFill>
              </a:rPr>
              <a:t>PHP</a:t>
            </a:r>
            <a:r>
              <a:rPr lang="zh-CN" altLang="en-US" sz="2400" smtClean="0">
                <a:solidFill>
                  <a:schemeClr val="bg1"/>
                </a:solidFill>
              </a:rPr>
              <a:t>代码为</a:t>
            </a:r>
            <a:endParaRPr lang="en-US" altLang="zh-CN" sz="2400" smtClean="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smtClean="0">
                <a:solidFill>
                  <a:schemeClr val="bg1"/>
                </a:solidFill>
              </a:rPr>
              <a:t>   $</a:t>
            </a:r>
            <a:r>
              <a:rPr lang="en-US" sz="2400">
                <a:solidFill>
                  <a:schemeClr val="bg1"/>
                </a:solidFill>
              </a:rPr>
              <a:t>getResult=$redis-&gt;xReadGroup(groupName,"c1",[xKey=&gt;"&gt;"],1,2000</a:t>
            </a:r>
            <a:r>
              <a:rPr lang="en-US" sz="2400">
                <a:solidFill>
                  <a:schemeClr val="bg1"/>
                </a:solidFill>
              </a:rPr>
              <a:t>); </a:t>
            </a:r>
            <a:endParaRPr lang="en-US" sz="2400" smtClean="0">
              <a:solidFill>
                <a:schemeClr val="bg1"/>
              </a:solidFill>
            </a:endParaRPr>
          </a:p>
          <a:p>
            <a:r>
              <a:rPr lang="en-US" sz="2400" smtClean="0">
                <a:solidFill>
                  <a:schemeClr val="bg1"/>
                </a:solidFill>
              </a:rPr>
              <a:t>    </a:t>
            </a:r>
            <a:r>
              <a:rPr lang="zh-CN" altLang="en-US" sz="2400" smtClean="0">
                <a:solidFill>
                  <a:schemeClr val="bg1"/>
                </a:solidFill>
              </a:rPr>
              <a:t>得到</a:t>
            </a:r>
            <a:r>
              <a:rPr lang="en-US" altLang="zh-CN" sz="2400" smtClean="0">
                <a:solidFill>
                  <a:schemeClr val="bg1"/>
                </a:solidFill>
              </a:rPr>
              <a:t>array</a:t>
            </a:r>
            <a:r>
              <a:rPr lang="zh-CN" altLang="en-US" sz="2400" smtClean="0">
                <a:solidFill>
                  <a:schemeClr val="bg1"/>
                </a:solidFill>
              </a:rPr>
              <a:t>大致为</a:t>
            </a:r>
            <a:r>
              <a:rPr lang="en-US" altLang="zh-CN" sz="2400" smtClean="0">
                <a:solidFill>
                  <a:schemeClr val="bg1"/>
                </a:solidFill>
              </a:rPr>
              <a:t>: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array (</a:t>
            </a:r>
          </a:p>
          <a:p>
            <a:r>
              <a:rPr lang="en-US" sz="2400">
                <a:solidFill>
                  <a:schemeClr val="bg1"/>
                </a:solidFill>
              </a:rPr>
              <a:t>  'newusers' =&gt; </a:t>
            </a:r>
          </a:p>
          <a:p>
            <a:r>
              <a:rPr lang="en-US" sz="2400">
                <a:solidFill>
                  <a:schemeClr val="bg1"/>
                </a:solidFill>
              </a:rPr>
              <a:t>  array (</a:t>
            </a:r>
          </a:p>
          <a:p>
            <a:r>
              <a:rPr lang="en-US" sz="2400">
                <a:solidFill>
                  <a:schemeClr val="bg1"/>
                </a:solidFill>
              </a:rPr>
              <a:t>    '1541340209235-0' =&gt; </a:t>
            </a:r>
          </a:p>
          <a:p>
            <a:r>
              <a:rPr lang="en-US" sz="2400">
                <a:solidFill>
                  <a:schemeClr val="bg1"/>
                </a:solidFill>
              </a:rPr>
              <a:t>    array (</a:t>
            </a:r>
          </a:p>
          <a:p>
            <a:r>
              <a:rPr lang="en-US" sz="2400">
                <a:solidFill>
                  <a:schemeClr val="bg1"/>
                </a:solidFill>
              </a:rPr>
              <a:t>      'userid' =&gt; '3',</a:t>
            </a:r>
          </a:p>
          <a:p>
            <a:r>
              <a:rPr lang="en-US" sz="2400">
                <a:solidFill>
                  <a:schemeClr val="bg1"/>
                </a:solidFill>
              </a:rPr>
              <a:t>    ),</a:t>
            </a:r>
          </a:p>
          <a:p>
            <a:r>
              <a:rPr lang="en-US" sz="2400">
                <a:solidFill>
                  <a:schemeClr val="bg1"/>
                </a:solidFill>
              </a:rPr>
              <a:t>  ),</a:t>
            </a:r>
          </a:p>
          <a:p>
            <a:r>
              <a:rPr lang="en-US" sz="2400">
                <a:solidFill>
                  <a:schemeClr val="bg1"/>
                </a:solidFill>
              </a:rPr>
              <a:t>)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28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欢迎加入我们的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en-US" smtClean="0">
                <a:solidFill>
                  <a:schemeClr val="bg1"/>
                </a:solidFill>
              </a:rPr>
              <a:t>主群：</a:t>
            </a:r>
            <a:r>
              <a:rPr lang="en-US" altLang="zh-CN">
                <a:solidFill>
                  <a:schemeClr val="bg1"/>
                </a:solidFill>
              </a:rPr>
              <a:t>606976586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12186</TotalTime>
  <Words>335</Words>
  <Application>Microsoft Office PowerPoint</Application>
  <PresentationFormat>宽屏</PresentationFormat>
  <Paragraphs>83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   redis5 Stream类型(2) : phpredis模拟用户注册消息队列发送邮件</vt:lpstr>
      <vt:lpstr>今天我们来做例子</vt:lpstr>
      <vt:lpstr>目前环境</vt:lpstr>
      <vt:lpstr>按照上节课的套路</vt:lpstr>
      <vt:lpstr>"死循环"程序部分</vt:lpstr>
      <vt:lpstr>开始死循环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1186</cp:revision>
  <dcterms:created xsi:type="dcterms:W3CDTF">2016-05-22T15:40:23Z</dcterms:created>
  <dcterms:modified xsi:type="dcterms:W3CDTF">2018-11-04T14:43:25Z</dcterms:modified>
</cp:coreProperties>
</file>