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04" r:id="rId5"/>
    <p:sldId id="324" r:id="rId6"/>
    <p:sldId id="317" r:id="rId7"/>
    <p:sldId id="312" r:id="rId8"/>
    <p:sldId id="309" r:id="rId9"/>
    <p:sldId id="318" r:id="rId10"/>
    <p:sldId id="319" r:id="rId11"/>
    <p:sldId id="320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换个</a:t>
            </a:r>
            <a:r>
              <a:rPr lang="en-US" altLang="zh-CN" smtClean="0"/>
              <a:t>DB</a:t>
            </a:r>
            <a:r>
              <a:rPr lang="zh-CN" altLang="en-US" smtClean="0"/>
              <a:t>试试看呢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请看视频操作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所以此时使用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/>
              <a:t>psubscribe  (https://</a:t>
            </a:r>
            <a:r>
              <a:rPr lang="en-US" altLang="zh-CN" sz="2400" smtClean="0"/>
              <a:t>redis.io/commands/psubscribe)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zh-CN" altLang="en-US" sz="2400" smtClean="0"/>
              <a:t>区别在于这厮 支持通配符。仅此而已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psubscribe </a:t>
            </a:r>
            <a:r>
              <a:rPr lang="en-US" altLang="zh-CN" sz="2400"/>
              <a:t>__keyevent</a:t>
            </a:r>
            <a:r>
              <a:rPr lang="en-US" altLang="zh-CN" sz="2400" smtClean="0"/>
              <a:t>@*__:</a:t>
            </a:r>
            <a:r>
              <a:rPr lang="en-US" altLang="zh-CN" sz="2400"/>
              <a:t>expired</a:t>
            </a:r>
          </a:p>
          <a:p>
            <a:pPr marL="0" indent="0">
              <a:buNone/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6844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zh-CN" altLang="en-US"/>
              <a:t>缓存</a:t>
            </a:r>
            <a:r>
              <a:rPr lang="zh-CN" altLang="en-US" smtClean="0"/>
              <a:t>超时策略</a:t>
            </a:r>
            <a:r>
              <a:rPr lang="en-US" altLang="zh-CN" smtClean="0"/>
              <a:t>(2):</a:t>
            </a:r>
            <a:r>
              <a:rPr lang="zh-CN" altLang="en-US" smtClean="0"/>
              <a:t>缓存过期时自动触发事件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现在我们的结构</a:t>
            </a:r>
            <a:endParaRPr 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214006" y="2198451"/>
            <a:ext cx="3210128" cy="145914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预热缓存或即时访问缓存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424134" y="2198451"/>
            <a:ext cx="3180947" cy="7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49747"/>
              </p:ext>
            </p:extLst>
          </p:nvPr>
        </p:nvGraphicFramePr>
        <p:xfrm>
          <a:off x="214006" y="5106160"/>
          <a:ext cx="43385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80"/>
                <a:gridCol w="1446180"/>
                <a:gridCol w="1446180"/>
              </a:tblGrid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news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/>
                </a:tc>
              </a:tr>
              <a:tr h="631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3796"/>
              </p:ext>
            </p:extLst>
          </p:nvPr>
        </p:nvGraphicFramePr>
        <p:xfrm>
          <a:off x="7159558" y="734457"/>
          <a:ext cx="3754878" cy="339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626"/>
                <a:gridCol w="1251626"/>
                <a:gridCol w="1251626"/>
              </a:tblGrid>
              <a:tr h="572724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xxoo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news_xxx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xxxxx</a:t>
                      </a:r>
                      <a:endParaRPr lang="en-US"/>
                    </a:p>
                  </a:txBody>
                  <a:tcPr/>
                </a:tc>
              </a:tr>
              <a:tr h="365590"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72009" y="365125"/>
            <a:ext cx="326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Hash</a:t>
            </a:r>
            <a:r>
              <a:rPr lang="zh-CN" altLang="en-US" smtClean="0"/>
              <a:t>类型放文字信息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4006" y="4459829"/>
            <a:ext cx="326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Sorted Set</a:t>
            </a:r>
            <a:r>
              <a:rPr lang="zh-CN" altLang="en-US" smtClean="0"/>
              <a:t>放点击量（或者评论数、或者销量 ）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64213" y="3657600"/>
            <a:ext cx="564204" cy="144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44050"/>
              </p:ext>
            </p:extLst>
          </p:nvPr>
        </p:nvGraphicFramePr>
        <p:xfrm>
          <a:off x="6358644" y="5222589"/>
          <a:ext cx="43385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80"/>
                <a:gridCol w="1446180"/>
                <a:gridCol w="1446180"/>
              </a:tblGrid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newscache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加入缓存的时间戳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</a:tr>
              <a:tr h="631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newscache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加入缓存的时间戳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256162" y="4598328"/>
            <a:ext cx="25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Sorted Set</a:t>
            </a:r>
            <a:r>
              <a:rPr lang="zh-CN" altLang="en-US" smtClean="0"/>
              <a:t>放新闻时间戳</a:t>
            </a:r>
            <a:endParaRPr 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14406" y="3519100"/>
            <a:ext cx="3336590" cy="170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清楚缓存方式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838200" y="1906621"/>
            <a:ext cx="1595336" cy="239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 </a:t>
            </a:r>
            <a:r>
              <a:rPr lang="zh-CN" altLang="en-US" smtClean="0"/>
              <a:t>做的</a:t>
            </a:r>
            <a:endParaRPr lang="en-US" altLang="zh-CN" smtClean="0"/>
          </a:p>
          <a:p>
            <a:pPr algn="ctr"/>
            <a:r>
              <a:rPr lang="zh-CN" altLang="en-US"/>
              <a:t>订阅</a:t>
            </a:r>
            <a:r>
              <a:rPr lang="zh-CN" altLang="en-US" smtClean="0"/>
              <a:t>端（订阅</a:t>
            </a:r>
            <a:r>
              <a:rPr lang="en-US" altLang="zh-CN" smtClean="0">
                <a:solidFill>
                  <a:srgbClr val="C00000"/>
                </a:solidFill>
              </a:rPr>
              <a:t>news</a:t>
            </a:r>
            <a:r>
              <a:rPr lang="zh-CN" altLang="en-US" smtClean="0"/>
              <a:t>频道）</a:t>
            </a:r>
            <a:endParaRPr lang="en-US" altLang="zh-CN" smtClean="0"/>
          </a:p>
          <a:p>
            <a:pPr algn="ctr"/>
            <a:r>
              <a:rPr lang="en-US" altLang="zh-CN" smtClean="0"/>
              <a:t>(</a:t>
            </a:r>
            <a:r>
              <a:rPr lang="zh-CN" altLang="en-US" smtClean="0"/>
              <a:t>开在那不关闭</a:t>
            </a:r>
            <a:r>
              <a:rPr lang="en-US" altLang="zh-CN" smtClean="0"/>
              <a:t>)</a:t>
            </a:r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381328" y="4377447"/>
            <a:ext cx="252919" cy="65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云形标注 7"/>
          <p:cNvSpPr/>
          <p:nvPr/>
        </p:nvSpPr>
        <p:spPr>
          <a:xfrm>
            <a:off x="291830" y="5107022"/>
            <a:ext cx="2178996" cy="113813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它里面包含了清除缓存的程序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6562928" y="874527"/>
            <a:ext cx="1939047" cy="12548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手动向</a:t>
            </a:r>
            <a:r>
              <a:rPr lang="en-US" altLang="zh-CN" smtClean="0"/>
              <a:t>news</a:t>
            </a:r>
            <a:r>
              <a:rPr lang="zh-CN" altLang="en-US" smtClean="0"/>
              <a:t>频道发送命令</a:t>
            </a:r>
            <a:endParaRPr 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6562928" y="2771421"/>
            <a:ext cx="1939047" cy="12548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Linux Crontab</a:t>
            </a:r>
            <a:r>
              <a:rPr lang="zh-CN" altLang="en-US" smtClean="0"/>
              <a:t>向</a:t>
            </a:r>
            <a:r>
              <a:rPr lang="en-US" altLang="zh-CN" smtClean="0"/>
              <a:t>news</a:t>
            </a:r>
            <a:r>
              <a:rPr lang="zh-CN" altLang="en-US" smtClean="0"/>
              <a:t>频道发送命令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025302" y="1501961"/>
            <a:ext cx="2898843" cy="115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025302" y="2827524"/>
            <a:ext cx="3404681" cy="76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6562928" y="4558068"/>
            <a:ext cx="1939047" cy="12548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或其他定时任务向</a:t>
            </a:r>
            <a:r>
              <a:rPr lang="en-US" altLang="zh-CN" smtClean="0"/>
              <a:t>news</a:t>
            </a:r>
            <a:r>
              <a:rPr lang="zh-CN" altLang="en-US" smtClean="0"/>
              <a:t>频道发送命令</a:t>
            </a:r>
            <a:endParaRPr lang="en-US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470826" y="3792487"/>
            <a:ext cx="3959158" cy="114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用订阅发布功能做的好处是</a:t>
            </a:r>
            <a:endParaRPr 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94945" y="1799618"/>
            <a:ext cx="1673157" cy="11867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服务器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894944" y="3605720"/>
            <a:ext cx="1673157" cy="11867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服务器</a:t>
            </a:r>
            <a:r>
              <a:rPr lang="en-US" altLang="zh-CN" smtClean="0"/>
              <a:t>2</a:t>
            </a:r>
            <a:endParaRPr 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894945" y="5411822"/>
            <a:ext cx="1673157" cy="11867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服务器</a:t>
            </a:r>
            <a:r>
              <a:rPr lang="en-US" altLang="zh-CN"/>
              <a:t>n</a:t>
            </a:r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68101" y="2529191"/>
            <a:ext cx="2636197" cy="12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</p:cNvCxnSpPr>
          <p:nvPr/>
        </p:nvCxnSpPr>
        <p:spPr>
          <a:xfrm flipV="1">
            <a:off x="2568101" y="3891064"/>
            <a:ext cx="2577831" cy="30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2568102" y="4007796"/>
            <a:ext cx="2636196" cy="199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45932" y="3239311"/>
            <a:ext cx="2003898" cy="118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各个节点都订阅</a:t>
            </a:r>
            <a:r>
              <a:rPr lang="en-US" altLang="zh-CN" smtClean="0"/>
              <a:t>news</a:t>
            </a:r>
            <a:endParaRPr lang="en-US"/>
          </a:p>
        </p:txBody>
      </p:sp>
      <p:sp>
        <p:nvSpPr>
          <p:cNvPr id="16" name="云形标注 15"/>
          <p:cNvSpPr/>
          <p:nvPr/>
        </p:nvSpPr>
        <p:spPr>
          <a:xfrm>
            <a:off x="8813260" y="993523"/>
            <a:ext cx="2607012" cy="153566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只要向</a:t>
            </a:r>
            <a:r>
              <a:rPr lang="en-US" altLang="zh-CN" smtClean="0">
                <a:solidFill>
                  <a:schemeClr val="tx1"/>
                </a:solidFill>
              </a:rPr>
              <a:t>news</a:t>
            </a:r>
            <a:r>
              <a:rPr lang="zh-CN" altLang="en-US" smtClean="0">
                <a:solidFill>
                  <a:schemeClr val="tx1"/>
                </a:solidFill>
              </a:rPr>
              <a:t>频道发送命令，各个节点都会执行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endCxn id="15" idx="3"/>
          </p:cNvCxnSpPr>
          <p:nvPr/>
        </p:nvCxnSpPr>
        <p:spPr>
          <a:xfrm flipH="1">
            <a:off x="7149830" y="2655651"/>
            <a:ext cx="2256817" cy="117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今天我们的实现方式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1404"/>
            <a:ext cx="11477090" cy="51761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首先看文档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https://</a:t>
            </a:r>
            <a:r>
              <a:rPr lang="en-US" altLang="zh-CN" sz="1800" smtClean="0"/>
              <a:t>redis.io/topics/notifications</a:t>
            </a:r>
          </a:p>
          <a:p>
            <a:pPr marL="0" indent="0">
              <a:buNone/>
            </a:pPr>
            <a:r>
              <a:rPr lang="en-US" altLang="zh-CN" sz="1800" smtClean="0"/>
              <a:t>redis 2.8</a:t>
            </a:r>
            <a:r>
              <a:rPr lang="zh-CN" altLang="en-US" sz="1800" smtClean="0"/>
              <a:t>之后有的一个功能 叫做</a:t>
            </a:r>
            <a:r>
              <a:rPr lang="en-US" sz="1800" smtClean="0"/>
              <a:t>Keyspace</a:t>
            </a:r>
            <a:r>
              <a:rPr lang="zh-CN" altLang="en-US" sz="1800" smtClean="0"/>
              <a:t>通知。触发某些事件后可以向指定的频道发送 通知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 </a:t>
            </a:r>
            <a:endParaRPr lang="en-US" altLang="zh-CN" sz="180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8688"/>
              </p:ext>
            </p:extLst>
          </p:nvPr>
        </p:nvGraphicFramePr>
        <p:xfrm>
          <a:off x="305039" y="2295217"/>
          <a:ext cx="9266738" cy="4368128"/>
        </p:xfrm>
        <a:graphic>
          <a:graphicData uri="http://schemas.openxmlformats.org/drawingml/2006/table">
            <a:tbl>
              <a:tblPr/>
              <a:tblGrid>
                <a:gridCol w="1961506"/>
                <a:gridCol w="7305232"/>
              </a:tblGrid>
              <a:tr h="282031"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字符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发送的通知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77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键空间通知，所有通知以 </a:t>
                      </a:r>
                      <a:r>
                        <a:rPr lang="en-US" altLang="zh-CN" sz="1600">
                          <a:effectLst/>
                        </a:rPr>
                        <a:t>__</a:t>
                      </a:r>
                      <a:r>
                        <a:rPr lang="en-US" sz="1600">
                          <a:effectLst/>
                        </a:rPr>
                        <a:t>keyspace@&lt;db&gt;__ </a:t>
                      </a:r>
                      <a:r>
                        <a:rPr lang="zh-CN" altLang="en-US" sz="1600">
                          <a:effectLst/>
                        </a:rPr>
                        <a:t>为前缀，针对</a:t>
                      </a:r>
                      <a:r>
                        <a:rPr lang="en-US" sz="1600">
                          <a:effectLst/>
                        </a:rPr>
                        <a:t>Key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77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键事件通知，所有通知以 </a:t>
                      </a:r>
                      <a:r>
                        <a:rPr lang="en-US" altLang="zh-CN" sz="1600">
                          <a:effectLst/>
                        </a:rPr>
                        <a:t>__</a:t>
                      </a:r>
                      <a:r>
                        <a:rPr lang="en-US" sz="1600">
                          <a:effectLst/>
                        </a:rPr>
                        <a:t>keyevent@&lt;db&gt;__ </a:t>
                      </a:r>
                      <a:r>
                        <a:rPr lang="zh-CN" altLang="en-US" sz="1600">
                          <a:effectLst/>
                        </a:rPr>
                        <a:t>为前缀，针对</a:t>
                      </a:r>
                      <a:r>
                        <a:rPr lang="en-US" sz="1600">
                          <a:effectLst/>
                        </a:rPr>
                        <a:t>event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77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DEL 、 EXPIRE 、 RENAME </a:t>
                      </a:r>
                      <a:r>
                        <a:rPr lang="zh-CN" altLang="en-US" sz="1600">
                          <a:effectLst/>
                        </a:rPr>
                        <a:t>等类型无关的通用命令的通知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$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字符串命令的通知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列表命令的通知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集合命令的通知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哈希命令的通知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z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有序集合命令的通知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3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C00000"/>
                          </a:solidFill>
                          <a:effectLst/>
                        </a:rPr>
                        <a:t>过期事件：每当有过期键被删除时发送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77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驱逐</a:t>
                      </a:r>
                      <a:r>
                        <a:rPr lang="en-US" altLang="zh-CN" sz="1600">
                          <a:effectLst/>
                        </a:rPr>
                        <a:t>(evict)</a:t>
                      </a:r>
                      <a:r>
                        <a:rPr lang="zh-CN" altLang="en-US" sz="1600">
                          <a:effectLst/>
                        </a:rPr>
                        <a:t>事件：每当有键因为 </a:t>
                      </a:r>
                      <a:r>
                        <a:rPr lang="en-US" altLang="zh-CN" sz="1600">
                          <a:effectLst/>
                        </a:rPr>
                        <a:t>maxmemory </a:t>
                      </a:r>
                      <a:r>
                        <a:rPr lang="zh-CN" altLang="en-US" sz="1600">
                          <a:effectLst/>
                        </a:rPr>
                        <a:t>政策而被删除时发送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参数 </a:t>
                      </a:r>
                      <a:r>
                        <a:rPr lang="en-US" altLang="zh-CN" sz="1600">
                          <a:effectLst/>
                        </a:rPr>
                        <a:t>g$lshzxe </a:t>
                      </a:r>
                      <a:r>
                        <a:rPr lang="zh-CN" altLang="en-US" sz="1600">
                          <a:effectLst/>
                        </a:rPr>
                        <a:t>的别名，相当于是</a:t>
                      </a:r>
                      <a:r>
                        <a:rPr lang="en-US" altLang="zh-CN" sz="1600">
                          <a:effectLst/>
                        </a:rPr>
                        <a:t>All</a:t>
                      </a:r>
                    </a:p>
                  </a:txBody>
                  <a:tcPr marL="20145" marR="20145" marT="20145" marB="2014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6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启用该功能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默认这个功能是禁用的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要开启 可以修改配置文件</a:t>
            </a:r>
            <a:endParaRPr lang="en-US" altLang="zh-CN" sz="2400"/>
          </a:p>
          <a:p>
            <a:pPr marL="0" indent="0">
              <a:buNone/>
            </a:pPr>
            <a:r>
              <a:rPr lang="en-US" sz="2400"/>
              <a:t>notify-keyspace-events </a:t>
            </a:r>
            <a:r>
              <a:rPr lang="en-US" sz="2400" smtClean="0"/>
              <a:t>Ex </a:t>
            </a:r>
          </a:p>
          <a:p>
            <a:pPr marL="0" indent="0">
              <a:buNone/>
            </a:pPr>
            <a:r>
              <a:rPr lang="zh-CN" altLang="en-US" sz="2400" smtClean="0"/>
              <a:t>代表对过期事件 进行通知发送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(</a:t>
            </a:r>
            <a:r>
              <a:rPr lang="zh-CN" altLang="en-US" sz="2400" smtClean="0"/>
              <a:t>课程中用的是</a:t>
            </a:r>
            <a:r>
              <a:rPr lang="en-US" altLang="zh-CN" sz="2400" smtClean="0"/>
              <a:t>docker </a:t>
            </a:r>
            <a:r>
              <a:rPr lang="zh-CN" altLang="en-US" sz="2400" smtClean="0"/>
              <a:t>的</a:t>
            </a:r>
            <a:r>
              <a:rPr lang="en-US" altLang="zh-CN" sz="2400" smtClean="0"/>
              <a:t>redis </a:t>
            </a:r>
            <a:r>
              <a:rPr lang="zh-CN" altLang="en-US" sz="2400" smtClean="0"/>
              <a:t>官方镜像，配置文件在</a:t>
            </a:r>
            <a:r>
              <a:rPr lang="en-US" altLang="zh-CN" sz="2400"/>
              <a:t>/usr/local/etc/redis/redis.conf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altLang="zh-CN" sz="2400" smtClean="0"/>
              <a:t>#docker run --name redis --rm -d  -p 6379:6379 \</a:t>
            </a:r>
          </a:p>
          <a:p>
            <a:pPr marL="0" indent="0">
              <a:buNone/>
            </a:pPr>
            <a:r>
              <a:rPr lang="en-US" altLang="zh-CN" sz="2400" smtClean="0"/>
              <a:t>-v /home/shenyi/conf/redis.conf:/redis.conf \</a:t>
            </a:r>
          </a:p>
          <a:p>
            <a:pPr marL="0" indent="0">
              <a:buNone/>
            </a:pPr>
            <a:r>
              <a:rPr lang="en-US" altLang="zh-CN" sz="2400" smtClean="0"/>
              <a:t>redis:alpine redis-server /redis.conf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>
                <a:solidFill>
                  <a:srgbClr val="C00000"/>
                </a:solidFill>
              </a:rPr>
              <a:t>重启</a:t>
            </a:r>
            <a:r>
              <a:rPr lang="en-US" altLang="zh-CN" sz="2400" smtClean="0">
                <a:solidFill>
                  <a:srgbClr val="C00000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基础知识培训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db </a:t>
            </a:r>
            <a:r>
              <a:rPr lang="zh-CN" altLang="en-US" sz="2400" smtClean="0"/>
              <a:t>值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为了分区数据，</a:t>
            </a:r>
            <a:r>
              <a:rPr lang="en-US" altLang="zh-CN" sz="2400" smtClean="0"/>
              <a:t>redis</a:t>
            </a:r>
            <a:r>
              <a:rPr lang="zh-CN" altLang="en-US" sz="2400" smtClean="0"/>
              <a:t>里面支持数据库</a:t>
            </a:r>
            <a:r>
              <a:rPr lang="en-US" altLang="zh-CN" sz="2400" smtClean="0"/>
              <a:t>(db)</a:t>
            </a:r>
            <a:r>
              <a:rPr lang="zh-CN" altLang="en-US" sz="2400" smtClean="0"/>
              <a:t>的切换。</a:t>
            </a:r>
            <a:r>
              <a:rPr lang="zh-CN" altLang="en-US" sz="2400" smtClean="0">
                <a:solidFill>
                  <a:srgbClr val="FF0000"/>
                </a:solidFill>
              </a:rPr>
              <a:t>默认连接的是</a:t>
            </a:r>
            <a:r>
              <a:rPr lang="en-US" altLang="zh-CN" sz="2400" smtClean="0">
                <a:solidFill>
                  <a:srgbClr val="FF0000"/>
                </a:solidFill>
              </a:rPr>
              <a:t>0 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配置文件中 有</a:t>
            </a:r>
            <a:r>
              <a:rPr lang="en-US" altLang="zh-CN" sz="2400" smtClean="0"/>
              <a:t>databases </a:t>
            </a:r>
            <a:r>
              <a:rPr lang="zh-CN" altLang="en-US" sz="2400" smtClean="0"/>
              <a:t>属性可以设置数量，默认是</a:t>
            </a:r>
            <a:r>
              <a:rPr lang="en-US" altLang="zh-CN" sz="2400" smtClean="0"/>
              <a:t>16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、当我们需要切换时候  可以通过  </a:t>
            </a:r>
            <a:r>
              <a:rPr lang="en-US" altLang="zh-CN" sz="2400" smtClean="0"/>
              <a:t>select x</a:t>
            </a:r>
            <a:r>
              <a:rPr lang="zh-CN" altLang="en-US" sz="2400" smtClean="0"/>
              <a:t>来进行切换（注意 是从</a:t>
            </a:r>
            <a:r>
              <a:rPr lang="en-US" altLang="zh-CN" sz="2400" smtClean="0"/>
              <a:t>0</a:t>
            </a:r>
            <a:r>
              <a:rPr lang="zh-CN" altLang="en-US" sz="2400" smtClean="0"/>
              <a:t>开始的）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flushall </a:t>
            </a:r>
            <a:r>
              <a:rPr lang="zh-CN" altLang="en-US" sz="2400" smtClean="0"/>
              <a:t>则清空所有</a:t>
            </a:r>
            <a:r>
              <a:rPr lang="en-US" altLang="zh-CN" sz="2400" smtClean="0"/>
              <a:t>DB</a:t>
            </a:r>
            <a:r>
              <a:rPr lang="zh-CN" altLang="en-US" sz="2400" smtClean="0"/>
              <a:t>的数据。</a:t>
            </a:r>
            <a:r>
              <a:rPr lang="en-US" altLang="zh-CN" sz="2400" smtClean="0"/>
              <a:t>flushdb</a:t>
            </a:r>
            <a:r>
              <a:rPr lang="zh-CN" altLang="en-US" sz="2400" smtClean="0"/>
              <a:t>是清空当前</a:t>
            </a:r>
            <a:r>
              <a:rPr lang="en-US" altLang="zh-CN" sz="2400" smtClean="0"/>
              <a:t>DB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9977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回到正题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我们目前 都统一对</a:t>
            </a:r>
            <a:r>
              <a:rPr lang="en-US" altLang="zh-CN" sz="2400" smtClean="0"/>
              <a:t>db0 </a:t>
            </a:r>
            <a:r>
              <a:rPr lang="zh-CN" altLang="en-US" sz="2400" smtClean="0"/>
              <a:t>进行操作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演示如下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、找个客户端 订阅 </a:t>
            </a:r>
            <a:r>
              <a:rPr lang="en-US" altLang="zh-CN" sz="2400" smtClean="0"/>
              <a:t>:subscribe __keyevent@0__:expired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、另外开个客户端 </a:t>
            </a:r>
            <a:r>
              <a:rPr lang="en-US" altLang="zh-CN" sz="2400" smtClean="0"/>
              <a:t>setex name 10 shenyi  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10</a:t>
            </a:r>
            <a:r>
              <a:rPr lang="zh-CN" altLang="en-US" sz="2400" smtClean="0"/>
              <a:t>秒过后  订阅端就会收到消息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2393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11293</TotalTime>
  <Words>539</Words>
  <Application>Microsoft Office PowerPoint</Application>
  <PresentationFormat>宽屏</PresentationFormat>
  <Paragraphs>137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缓存超时策略(2):缓存过期时自动触发事件</vt:lpstr>
      <vt:lpstr>现在我们的结构</vt:lpstr>
      <vt:lpstr>清楚缓存方式</vt:lpstr>
      <vt:lpstr>用订阅发布功能做的好处是</vt:lpstr>
      <vt:lpstr>今天我们的实现方式</vt:lpstr>
      <vt:lpstr>启用该功能</vt:lpstr>
      <vt:lpstr>基础知识培训</vt:lpstr>
      <vt:lpstr>回到正题</vt:lpstr>
      <vt:lpstr>换个DB试试看呢 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1264</cp:revision>
  <dcterms:created xsi:type="dcterms:W3CDTF">2016-05-22T15:40:23Z</dcterms:created>
  <dcterms:modified xsi:type="dcterms:W3CDTF">2018-07-14T14:08:48Z</dcterms:modified>
</cp:coreProperties>
</file>