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05" r:id="rId4"/>
    <p:sldId id="304" r:id="rId5"/>
    <p:sldId id="324" r:id="rId6"/>
    <p:sldId id="317" r:id="rId7"/>
    <p:sldId id="325" r:id="rId8"/>
    <p:sldId id="30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之缓存应用篇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894" y="2472419"/>
            <a:ext cx="10515600" cy="1325563"/>
          </a:xfrm>
        </p:spPr>
        <p:txBody>
          <a:bodyPr/>
          <a:lstStyle/>
          <a:p>
            <a:r>
              <a:rPr lang="zh-CN" altLang="en-US"/>
              <a:t>缓存</a:t>
            </a:r>
            <a:r>
              <a:rPr lang="zh-CN" altLang="en-US" smtClean="0"/>
              <a:t>超时策略</a:t>
            </a:r>
            <a:r>
              <a:rPr lang="en-US" altLang="zh-CN" smtClean="0"/>
              <a:t>(3):</a:t>
            </a:r>
            <a:r>
              <a:rPr lang="zh-CN" altLang="en-US" smtClean="0"/>
              <a:t> 自动清除</a:t>
            </a:r>
            <a:r>
              <a:rPr lang="en-US" altLang="zh-CN" smtClean="0"/>
              <a:t>"</a:t>
            </a:r>
            <a:r>
              <a:rPr lang="zh-CN" altLang="en-US" smtClean="0"/>
              <a:t>分体式</a:t>
            </a:r>
            <a:r>
              <a:rPr lang="en-US" altLang="zh-CN" smtClean="0"/>
              <a:t>"</a:t>
            </a:r>
            <a:r>
              <a:rPr lang="zh-CN" altLang="en-US" smtClean="0"/>
              <a:t>缓存、其他实战场景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现在我们的结构</a:t>
            </a:r>
            <a:endParaRPr 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214006" y="2198451"/>
            <a:ext cx="3210128" cy="145914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预热缓存或即时访问缓存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424134" y="2198451"/>
            <a:ext cx="3180947" cy="72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48186"/>
              </p:ext>
            </p:extLst>
          </p:nvPr>
        </p:nvGraphicFramePr>
        <p:xfrm>
          <a:off x="214006" y="5106160"/>
          <a:ext cx="43385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80"/>
                <a:gridCol w="1446180"/>
                <a:gridCol w="1446180"/>
              </a:tblGrid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newsclick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/>
                </a:tc>
              </a:tr>
              <a:tr h="631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newsclick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news102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538"/>
              </p:ext>
            </p:extLst>
          </p:nvPr>
        </p:nvGraphicFramePr>
        <p:xfrm>
          <a:off x="7159558" y="734457"/>
          <a:ext cx="3754878" cy="339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626"/>
                <a:gridCol w="1251626"/>
                <a:gridCol w="1251626"/>
              </a:tblGrid>
              <a:tr h="572724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hnews101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hnews101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xxoo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hnews101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news_xxx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xxxxx</a:t>
                      </a:r>
                      <a:endParaRPr lang="en-US"/>
                    </a:p>
                  </a:txBody>
                  <a:tcPr/>
                </a:tc>
              </a:tr>
              <a:tr h="365590">
                <a:tc>
                  <a:txBody>
                    <a:bodyPr/>
                    <a:lstStyle/>
                    <a:p>
                      <a:r>
                        <a:rPr lang="en-US" smtClean="0"/>
                        <a:t>......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hnews101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......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72009" y="365125"/>
            <a:ext cx="326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Hash</a:t>
            </a:r>
            <a:r>
              <a:rPr lang="zh-CN" altLang="en-US" smtClean="0"/>
              <a:t>类型放文字信息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6966" y="4427791"/>
            <a:ext cx="326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Sorted Set</a:t>
            </a:r>
            <a:r>
              <a:rPr lang="zh-CN" altLang="en-US" smtClean="0"/>
              <a:t>放点击量（或者评论数、或者销量 ）</a:t>
            </a:r>
            <a:endParaRPr 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64213" y="3657600"/>
            <a:ext cx="564204" cy="144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44050"/>
              </p:ext>
            </p:extLst>
          </p:nvPr>
        </p:nvGraphicFramePr>
        <p:xfrm>
          <a:off x="6358644" y="5222589"/>
          <a:ext cx="43385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80"/>
                <a:gridCol w="1446180"/>
                <a:gridCol w="1446180"/>
              </a:tblGrid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newscache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加入缓存的时间戳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</a:tr>
              <a:tr h="631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newscache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加入缓存的时间戳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256162" y="4598328"/>
            <a:ext cx="25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Sorted Set</a:t>
            </a:r>
            <a:r>
              <a:rPr lang="zh-CN" altLang="en-US" smtClean="0"/>
              <a:t>放新闻时间戳</a:t>
            </a:r>
            <a:endParaRPr 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14406" y="3519100"/>
            <a:ext cx="3336590" cy="170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清楚缓存方式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838200" y="1906621"/>
            <a:ext cx="1595336" cy="239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PHP </a:t>
            </a:r>
            <a:r>
              <a:rPr lang="zh-CN" altLang="en-US" smtClean="0"/>
              <a:t>做的</a:t>
            </a:r>
            <a:endParaRPr lang="en-US" altLang="zh-CN" smtClean="0"/>
          </a:p>
          <a:p>
            <a:pPr algn="ctr"/>
            <a:r>
              <a:rPr lang="zh-CN" altLang="en-US"/>
              <a:t>订阅</a:t>
            </a:r>
            <a:r>
              <a:rPr lang="zh-CN" altLang="en-US" smtClean="0"/>
              <a:t>端（订阅</a:t>
            </a:r>
            <a:r>
              <a:rPr lang="en-US" altLang="zh-CN" smtClean="0">
                <a:solidFill>
                  <a:srgbClr val="C00000"/>
                </a:solidFill>
              </a:rPr>
              <a:t>news</a:t>
            </a:r>
            <a:r>
              <a:rPr lang="zh-CN" altLang="en-US" smtClean="0"/>
              <a:t>频道）</a:t>
            </a:r>
            <a:endParaRPr lang="en-US" altLang="zh-CN" smtClean="0"/>
          </a:p>
          <a:p>
            <a:pPr algn="ctr"/>
            <a:r>
              <a:rPr lang="en-US" altLang="zh-CN" smtClean="0"/>
              <a:t>(</a:t>
            </a:r>
            <a:r>
              <a:rPr lang="zh-CN" altLang="en-US" smtClean="0"/>
              <a:t>开在那不关闭</a:t>
            </a:r>
            <a:r>
              <a:rPr lang="en-US" altLang="zh-CN" smtClean="0"/>
              <a:t>)</a:t>
            </a:r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381328" y="4377447"/>
            <a:ext cx="252919" cy="65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云形标注 7"/>
          <p:cNvSpPr/>
          <p:nvPr/>
        </p:nvSpPr>
        <p:spPr>
          <a:xfrm>
            <a:off x="291830" y="5107022"/>
            <a:ext cx="2178996" cy="113813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它里面包含了清除缓存的程序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6562928" y="874527"/>
            <a:ext cx="1939047" cy="12548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手动向</a:t>
            </a:r>
            <a:r>
              <a:rPr lang="en-US" altLang="zh-CN" smtClean="0"/>
              <a:t>news</a:t>
            </a:r>
            <a:r>
              <a:rPr lang="zh-CN" altLang="en-US" smtClean="0"/>
              <a:t>频道发送命令</a:t>
            </a:r>
            <a:endParaRPr 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6562928" y="2771421"/>
            <a:ext cx="1939047" cy="12548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Linux Crontab</a:t>
            </a:r>
            <a:r>
              <a:rPr lang="zh-CN" altLang="en-US" smtClean="0"/>
              <a:t>向</a:t>
            </a:r>
            <a:r>
              <a:rPr lang="en-US" altLang="zh-CN" smtClean="0"/>
              <a:t>news</a:t>
            </a:r>
            <a:r>
              <a:rPr lang="zh-CN" altLang="en-US" smtClean="0"/>
              <a:t>频道发送命令</a:t>
            </a:r>
            <a:endParaRPr 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025302" y="1501961"/>
            <a:ext cx="2898843" cy="115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025302" y="2827524"/>
            <a:ext cx="3404681" cy="76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6562928" y="4558068"/>
            <a:ext cx="1939047" cy="12548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或其他定时任务向</a:t>
            </a:r>
            <a:r>
              <a:rPr lang="en-US" altLang="zh-CN" smtClean="0"/>
              <a:t>news</a:t>
            </a:r>
            <a:r>
              <a:rPr lang="zh-CN" altLang="en-US" smtClean="0"/>
              <a:t>频道发送命令</a:t>
            </a:r>
            <a:endParaRPr lang="en-US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470826" y="3792487"/>
            <a:ext cx="3959158" cy="114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1799651" cy="1316476"/>
          </a:xfrm>
        </p:spPr>
        <p:txBody>
          <a:bodyPr/>
          <a:lstStyle/>
          <a:p>
            <a:r>
              <a:rPr lang="zh-CN" altLang="en-US"/>
              <a:t>结合</a:t>
            </a:r>
            <a:r>
              <a:rPr lang="en-US" smtClean="0"/>
              <a:t>Keyspace-</a:t>
            </a:r>
            <a:r>
              <a:rPr lang="en-US" altLang="zh-CN" smtClean="0"/>
              <a:t>Notifications</a:t>
            </a:r>
            <a:r>
              <a:rPr lang="en-US" altLang="zh-CN"/>
              <a:t/>
            </a:r>
            <a:br>
              <a:rPr lang="en-US" altLang="zh-CN"/>
            </a:br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7898859" y="1614792"/>
            <a:ext cx="2470826" cy="328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各种</a:t>
            </a:r>
            <a:r>
              <a:rPr lang="en-US" altLang="zh-CN" smtClean="0"/>
              <a:t>newskey</a:t>
            </a:r>
          </a:p>
          <a:p>
            <a:pPr algn="ctr"/>
            <a:r>
              <a:rPr lang="en-US" smtClean="0"/>
              <a:t>news101</a:t>
            </a:r>
          </a:p>
          <a:p>
            <a:pPr algn="ctr"/>
            <a:r>
              <a:rPr lang="en-US" smtClean="0"/>
              <a:t>news102</a:t>
            </a:r>
          </a:p>
          <a:p>
            <a:pPr algn="ctr"/>
            <a:r>
              <a:rPr lang="en-US" smtClean="0"/>
              <a:t>news103</a:t>
            </a:r>
          </a:p>
          <a:p>
            <a:pPr algn="ctr"/>
            <a:r>
              <a:rPr lang="en-US" smtClean="0"/>
              <a:t>........</a:t>
            </a:r>
          </a:p>
          <a:p>
            <a:pPr algn="ctr"/>
            <a:endParaRPr lang="en-US"/>
          </a:p>
          <a:p>
            <a:pPr algn="ctr"/>
            <a:r>
              <a:rPr lang="zh-CN" altLang="en-US"/>
              <a:t>都</a:t>
            </a:r>
            <a:r>
              <a:rPr lang="zh-CN" altLang="en-US" smtClean="0"/>
              <a:t>有过期时间</a:t>
            </a:r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54475" y="2149812"/>
            <a:ext cx="2568103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PHP </a:t>
            </a:r>
            <a:r>
              <a:rPr lang="zh-CN" altLang="en-US" smtClean="0"/>
              <a:t>做的</a:t>
            </a:r>
            <a:endParaRPr lang="en-US" altLang="zh-CN" smtClean="0"/>
          </a:p>
          <a:p>
            <a:pPr algn="ctr"/>
            <a:r>
              <a:rPr lang="zh-CN" altLang="en-US"/>
              <a:t>订阅</a:t>
            </a:r>
            <a:r>
              <a:rPr lang="zh-CN" altLang="en-US" smtClean="0"/>
              <a:t>端（订阅</a:t>
            </a:r>
            <a:r>
              <a:rPr lang="en-US" altLang="zh-CN" smtClean="0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 __</a:t>
            </a:r>
            <a:r>
              <a:rPr lang="en-US" altLang="zh-CN">
                <a:solidFill>
                  <a:srgbClr val="FF0000"/>
                </a:solidFill>
              </a:rPr>
              <a:t>keyevent</a:t>
            </a:r>
            <a:r>
              <a:rPr lang="en-US" altLang="zh-CN" smtClean="0">
                <a:solidFill>
                  <a:srgbClr val="FF0000"/>
                </a:solidFill>
              </a:rPr>
              <a:t>@*__:</a:t>
            </a:r>
            <a:r>
              <a:rPr lang="en-US" altLang="zh-CN">
                <a:solidFill>
                  <a:srgbClr val="FF0000"/>
                </a:solidFill>
              </a:rPr>
              <a:t>expired</a:t>
            </a:r>
          </a:p>
          <a:p>
            <a:pPr algn="ctr"/>
            <a:r>
              <a:rPr lang="zh-CN" altLang="en-US" smtClean="0"/>
              <a:t>频道）</a:t>
            </a:r>
            <a:endParaRPr lang="en-US" altLang="zh-CN" smtClean="0"/>
          </a:p>
          <a:p>
            <a:pPr algn="ctr"/>
            <a:r>
              <a:rPr lang="en-US" altLang="zh-CN" smtClean="0"/>
              <a:t>(</a:t>
            </a:r>
            <a:r>
              <a:rPr lang="zh-CN" altLang="en-US" smtClean="0"/>
              <a:t>开在那</a:t>
            </a:r>
            <a:r>
              <a:rPr lang="zh-CN" altLang="en-US" smtClean="0">
                <a:solidFill>
                  <a:srgbClr val="FF0000"/>
                </a:solidFill>
              </a:rPr>
              <a:t>不关闭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4" name="左箭头 3"/>
          <p:cNvSpPr/>
          <p:nvPr/>
        </p:nvSpPr>
        <p:spPr>
          <a:xfrm>
            <a:off x="3336588" y="3346315"/>
            <a:ext cx="3287948" cy="5252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647872" y="2363821"/>
            <a:ext cx="2816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一旦过期会自动向指定频道发送消息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新结构</a:t>
            </a:r>
            <a:endParaRPr 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214006" y="2198451"/>
            <a:ext cx="3210128" cy="145914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预热缓存或即时访问缓存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424134" y="2198451"/>
            <a:ext cx="3180947" cy="72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14006" y="5106160"/>
          <a:ext cx="43385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80"/>
                <a:gridCol w="1446180"/>
                <a:gridCol w="1446180"/>
              </a:tblGrid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newsclick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/>
                </a:tc>
              </a:tr>
              <a:tr h="631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newsclick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news102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5571"/>
              </p:ext>
            </p:extLst>
          </p:nvPr>
        </p:nvGraphicFramePr>
        <p:xfrm>
          <a:off x="7159558" y="734457"/>
          <a:ext cx="3754878" cy="339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626"/>
                <a:gridCol w="1251626"/>
                <a:gridCol w="1251626"/>
              </a:tblGrid>
              <a:tr h="572724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xxoo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news_xxx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xxxxx</a:t>
                      </a:r>
                      <a:endParaRPr lang="en-US"/>
                    </a:p>
                  </a:txBody>
                  <a:tcPr/>
                </a:tc>
              </a:tr>
              <a:tr h="365590">
                <a:tc>
                  <a:txBody>
                    <a:bodyPr/>
                    <a:lstStyle/>
                    <a:p>
                      <a:r>
                        <a:rPr lang="en-US" smtClean="0"/>
                        <a:t>......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hnewsxxx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......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72009" y="365125"/>
            <a:ext cx="326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Hash</a:t>
            </a:r>
            <a:r>
              <a:rPr lang="zh-CN" altLang="en-US" smtClean="0"/>
              <a:t>类型放文字信息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4006" y="4459829"/>
            <a:ext cx="326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Sorted Set</a:t>
            </a:r>
            <a:r>
              <a:rPr lang="zh-CN" altLang="en-US" smtClean="0"/>
              <a:t>放点击量（或者评论数、或者销量 ）</a:t>
            </a:r>
            <a:endParaRPr 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64213" y="3657600"/>
            <a:ext cx="564204" cy="144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920361"/>
              </p:ext>
            </p:extLst>
          </p:nvPr>
        </p:nvGraphicFramePr>
        <p:xfrm>
          <a:off x="6358644" y="5330757"/>
          <a:ext cx="43385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80"/>
                <a:gridCol w="1446180"/>
                <a:gridCol w="1446180"/>
              </a:tblGrid>
              <a:tr h="257592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expire</a:t>
                      </a:r>
                      <a:endParaRPr lang="en-US"/>
                    </a:p>
                  </a:txBody>
                  <a:tcPr/>
                </a:tc>
              </a:tr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xxx</a:t>
                      </a:r>
                      <a:r>
                        <a:rPr lang="zh-CN" altLang="en-US" smtClean="0"/>
                        <a:t>秒</a:t>
                      </a:r>
                      <a:endParaRPr lang="en-US"/>
                    </a:p>
                  </a:txBody>
                  <a:tcPr/>
                </a:tc>
              </a:tr>
              <a:tr h="631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news102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xxx</a:t>
                      </a:r>
                      <a:r>
                        <a:rPr lang="zh-CN" altLang="en-US" smtClean="0"/>
                        <a:t>秒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256162" y="459832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String </a:t>
            </a:r>
            <a:r>
              <a:rPr lang="zh-CN" altLang="en-US" smtClean="0"/>
              <a:t>数据类型</a:t>
            </a:r>
            <a:endParaRPr 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14406" y="3519100"/>
            <a:ext cx="3336590" cy="170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其他实战场景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994204" cy="594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r>
              <a:rPr lang="zh-CN" altLang="en-US" sz="1800" smtClean="0"/>
              <a:t>利用</a:t>
            </a:r>
            <a:r>
              <a:rPr lang="en-US" altLang="zh-CN" sz="1800" smtClean="0"/>
              <a:t>keyspace notifications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、订单自动关闭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 </a:t>
            </a:r>
            <a:r>
              <a:rPr lang="zh-CN" altLang="en-US" sz="1800" smtClean="0"/>
              <a:t>订单创建后设置订单号</a:t>
            </a:r>
            <a:r>
              <a:rPr lang="en-US" altLang="zh-CN" sz="1800" smtClean="0"/>
              <a:t>key</a:t>
            </a:r>
            <a:r>
              <a:rPr lang="zh-CN" altLang="en-US" sz="1800" smtClean="0"/>
              <a:t>，过期后自动修改</a:t>
            </a:r>
            <a:r>
              <a:rPr lang="zh-CN" altLang="en-US" sz="1800" smtClean="0"/>
              <a:t>数据库 订单状态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、用户注册送虚拟币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 </a:t>
            </a:r>
            <a:r>
              <a:rPr lang="zh-CN" altLang="en-US" sz="1800" smtClean="0"/>
              <a:t>用户注册成功后，设置用户</a:t>
            </a:r>
            <a:r>
              <a:rPr lang="en-US" altLang="zh-CN" sz="1800" smtClean="0"/>
              <a:t>ID</a:t>
            </a:r>
            <a:r>
              <a:rPr lang="en-US" altLang="zh-CN" sz="1800" smtClean="0"/>
              <a:t>Key,</a:t>
            </a:r>
            <a:r>
              <a:rPr lang="zh-CN" altLang="en-US" sz="1800"/>
              <a:t>过期</a:t>
            </a:r>
            <a:r>
              <a:rPr lang="zh-CN" altLang="en-US" sz="1800" smtClean="0"/>
              <a:t>时间可以根据用户分类。这样可以分时间段执行赠送虚拟币。减轻并发压力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3</a:t>
            </a:r>
            <a:r>
              <a:rPr lang="zh-CN" altLang="en-US" sz="1800" smtClean="0"/>
              <a:t>、注销账户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 redis</a:t>
            </a:r>
            <a:r>
              <a:rPr lang="zh-CN" altLang="en-US" sz="1800" smtClean="0"/>
              <a:t>里面存一个用户</a:t>
            </a:r>
            <a:r>
              <a:rPr lang="en-US" altLang="zh-CN" sz="1800" smtClean="0"/>
              <a:t>ID</a:t>
            </a:r>
            <a:r>
              <a:rPr lang="zh-CN" altLang="en-US" sz="1800" smtClean="0"/>
              <a:t>的</a:t>
            </a:r>
            <a:r>
              <a:rPr lang="en-US" altLang="zh-CN" sz="1800" smtClean="0"/>
              <a:t>key</a:t>
            </a:r>
            <a:r>
              <a:rPr lang="zh-CN" altLang="en-US" sz="1800" smtClean="0"/>
              <a:t>。每当用户登录或发评论，更新过期时间。 超过这个时间段后</a:t>
            </a:r>
            <a:r>
              <a:rPr lang="en-US" altLang="zh-CN" sz="1800" smtClean="0"/>
              <a:t>(</a:t>
            </a:r>
            <a:r>
              <a:rPr lang="zh-CN" altLang="en-US" sz="1800" smtClean="0"/>
              <a:t>譬如半年</a:t>
            </a:r>
            <a:r>
              <a:rPr lang="en-US" altLang="zh-CN" sz="1800" smtClean="0"/>
              <a:t>)</a:t>
            </a:r>
            <a:r>
              <a:rPr lang="zh-CN" altLang="en-US" sz="1800" smtClean="0"/>
              <a:t>，自动注销账户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4</a:t>
            </a:r>
            <a:r>
              <a:rPr lang="zh-CN" altLang="en-US" sz="1800" smtClean="0"/>
              <a:t>、缓存失效后，自动“预热”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 </a:t>
            </a:r>
            <a:r>
              <a:rPr lang="zh-CN" altLang="en-US" sz="1800" smtClean="0"/>
              <a:t>结合消息队列。当缓存失效后，发送消息给消息队列。</a:t>
            </a:r>
            <a:r>
              <a:rPr lang="en-US" altLang="zh-CN" sz="1800" smtClean="0"/>
              <a:t>x</a:t>
            </a:r>
            <a:r>
              <a:rPr lang="zh-CN" altLang="en-US" sz="1800" smtClean="0"/>
              <a:t>分钟后自动预热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5</a:t>
            </a:r>
            <a:r>
              <a:rPr lang="zh-CN" altLang="en-US" sz="1800" smtClean="0"/>
              <a:t>、其他各种 可以结合 “定时”完成的任务</a:t>
            </a: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21563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11475</TotalTime>
  <Words>433</Words>
  <Application>Microsoft Office PowerPoint</Application>
  <PresentationFormat>宽屏</PresentationFormat>
  <Paragraphs>127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缓存超时策略(3): 自动清除"分体式"缓存、其他实战场景</vt:lpstr>
      <vt:lpstr>现在我们的结构</vt:lpstr>
      <vt:lpstr>清楚缓存方式</vt:lpstr>
      <vt:lpstr>结合Keyspace-Notifications </vt:lpstr>
      <vt:lpstr>新结构</vt:lpstr>
      <vt:lpstr>其他实战场景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1281</cp:revision>
  <dcterms:created xsi:type="dcterms:W3CDTF">2016-05-22T15:40:23Z</dcterms:created>
  <dcterms:modified xsi:type="dcterms:W3CDTF">2018-07-21T05:18:47Z</dcterms:modified>
</cp:coreProperties>
</file>