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2"/>
  </p:notesMasterIdLst>
  <p:sldIdLst>
    <p:sldId id="265" r:id="rId3"/>
    <p:sldId id="305" r:id="rId4"/>
    <p:sldId id="304" r:id="rId5"/>
    <p:sldId id="309" r:id="rId6"/>
    <p:sldId id="310" r:id="rId7"/>
    <p:sldId id="311" r:id="rId8"/>
    <p:sldId id="312" r:id="rId9"/>
    <p:sldId id="314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737" autoAdjust="0"/>
  </p:normalViewPr>
  <p:slideViewPr>
    <p:cSldViewPr snapToGrid="0">
      <p:cViewPr varScale="1">
        <p:scale>
          <a:sx n="78" d="100"/>
          <a:sy n="78" d="100"/>
        </p:scale>
        <p:origin x="1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redis</a:t>
            </a:r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业务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实战 </a:t>
            </a:r>
            <a:endParaRPr lang="zh-CN" altLang="en-US" sz="480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之缓存应用篇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894" y="2472419"/>
            <a:ext cx="10515600" cy="1325563"/>
          </a:xfrm>
        </p:spPr>
        <p:txBody>
          <a:bodyPr/>
          <a:lstStyle/>
          <a:p>
            <a:r>
              <a:rPr lang="zh-CN" altLang="en-US" smtClean="0"/>
              <a:t>缓存中锁的应用</a:t>
            </a:r>
            <a:r>
              <a:rPr lang="en-US" altLang="zh-CN" smtClean="0"/>
              <a:t>(1):</a:t>
            </a:r>
            <a:r>
              <a:rPr lang="zh-CN" altLang="en-US" smtClean="0"/>
              <a:t>库存锁、防止库存变负数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参照之前的缓存结构</a:t>
            </a:r>
            <a:endParaRPr 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648139"/>
              </p:ext>
            </p:extLst>
          </p:nvPr>
        </p:nvGraphicFramePr>
        <p:xfrm>
          <a:off x="277238" y="2517116"/>
          <a:ext cx="433854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180"/>
                <a:gridCol w="1446180"/>
                <a:gridCol w="1446180"/>
              </a:tblGrid>
              <a:tr h="360802">
                <a:tc>
                  <a:txBody>
                    <a:bodyPr/>
                    <a:lstStyle/>
                    <a:p>
                      <a:r>
                        <a:rPr lang="en-US" smtClean="0"/>
                        <a:t>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member</a:t>
                      </a:r>
                      <a:endParaRPr lang="en-US"/>
                    </a:p>
                  </a:txBody>
                  <a:tcPr/>
                </a:tc>
              </a:tr>
              <a:tr h="360802">
                <a:tc>
                  <a:txBody>
                    <a:bodyPr/>
                    <a:lstStyle/>
                    <a:p>
                      <a:r>
                        <a:rPr lang="en-US" smtClean="0"/>
                        <a:t>newsclick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news101</a:t>
                      </a:r>
                      <a:endParaRPr lang="en-US"/>
                    </a:p>
                  </a:txBody>
                  <a:tcPr/>
                </a:tc>
              </a:tr>
              <a:tr h="6314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newsclick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news102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538"/>
              </p:ext>
            </p:extLst>
          </p:nvPr>
        </p:nvGraphicFramePr>
        <p:xfrm>
          <a:off x="7159558" y="734457"/>
          <a:ext cx="3754878" cy="3397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626"/>
                <a:gridCol w="1251626"/>
                <a:gridCol w="1251626"/>
              </a:tblGrid>
              <a:tr h="572724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field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value</a:t>
                      </a:r>
                      <a:endParaRPr lang="en-US"/>
                    </a:p>
                  </a:txBody>
                  <a:tcPr/>
                </a:tc>
              </a:tr>
              <a:tr h="614768">
                <a:tc>
                  <a:txBody>
                    <a:bodyPr/>
                    <a:lstStyle/>
                    <a:p>
                      <a:r>
                        <a:rPr lang="en-US" smtClean="0"/>
                        <a:t>hnews101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news_id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101</a:t>
                      </a:r>
                      <a:endParaRPr lang="en-US"/>
                    </a:p>
                  </a:txBody>
                  <a:tcPr/>
                </a:tc>
              </a:tr>
              <a:tr h="614768">
                <a:tc>
                  <a:txBody>
                    <a:bodyPr/>
                    <a:lstStyle/>
                    <a:p>
                      <a:r>
                        <a:rPr lang="en-US" smtClean="0"/>
                        <a:t>hnews101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news_title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xxoo</a:t>
                      </a:r>
                      <a:endParaRPr lang="en-US"/>
                    </a:p>
                  </a:txBody>
                  <a:tcPr/>
                </a:tc>
              </a:tr>
              <a:tr h="614768">
                <a:tc>
                  <a:txBody>
                    <a:bodyPr/>
                    <a:lstStyle/>
                    <a:p>
                      <a:r>
                        <a:rPr lang="en-US" smtClean="0"/>
                        <a:t>hnews101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news_xxx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xxxxx</a:t>
                      </a:r>
                      <a:endParaRPr lang="en-US"/>
                    </a:p>
                  </a:txBody>
                  <a:tcPr/>
                </a:tc>
              </a:tr>
              <a:tr h="365590">
                <a:tc>
                  <a:txBody>
                    <a:bodyPr/>
                    <a:lstStyle/>
                    <a:p>
                      <a:r>
                        <a:rPr lang="en-US" smtClean="0"/>
                        <a:t>......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4768">
                <a:tc>
                  <a:txBody>
                    <a:bodyPr/>
                    <a:lstStyle/>
                    <a:p>
                      <a:r>
                        <a:rPr lang="en-US" smtClean="0"/>
                        <a:t>hnews101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.....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......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081737" y="365125"/>
            <a:ext cx="326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Hash</a:t>
            </a:r>
            <a:r>
              <a:rPr lang="zh-CN" altLang="en-US" smtClean="0"/>
              <a:t>类型放文字信息</a:t>
            </a:r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403698" y="1460855"/>
            <a:ext cx="3268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Sorted Set</a:t>
            </a:r>
            <a:r>
              <a:rPr lang="zh-CN" altLang="en-US" smtClean="0"/>
              <a:t>放点击量（或者评论数、或者销量 ）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0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重点看这里</a:t>
            </a:r>
            <a:endParaRPr 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541071"/>
              </p:ext>
            </p:extLst>
          </p:nvPr>
        </p:nvGraphicFramePr>
        <p:xfrm>
          <a:off x="335604" y="1828801"/>
          <a:ext cx="4338540" cy="202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180"/>
                <a:gridCol w="1446180"/>
                <a:gridCol w="1446180"/>
              </a:tblGrid>
              <a:tr h="382867">
                <a:tc>
                  <a:txBody>
                    <a:bodyPr/>
                    <a:lstStyle/>
                    <a:p>
                      <a:r>
                        <a:rPr lang="en-US" smtClean="0"/>
                        <a:t>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member</a:t>
                      </a:r>
                      <a:endParaRPr lang="en-US"/>
                    </a:p>
                  </a:txBody>
                  <a:tcPr/>
                </a:tc>
              </a:tr>
              <a:tr h="360802">
                <a:tc>
                  <a:txBody>
                    <a:bodyPr/>
                    <a:lstStyle/>
                    <a:p>
                      <a:r>
                        <a:rPr lang="en-US" smtClean="0"/>
                        <a:t>stock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prod101</a:t>
                      </a:r>
                      <a:endParaRPr lang="en-US"/>
                    </a:p>
                  </a:txBody>
                  <a:tcPr/>
                </a:tc>
              </a:tr>
              <a:tr h="6314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prod102</a:t>
                      </a:r>
                      <a:endParaRPr lang="en-US"/>
                    </a:p>
                  </a:txBody>
                  <a:tcPr/>
                </a:tc>
              </a:tr>
              <a:tr h="6314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stock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prod103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64204" y="4231532"/>
            <a:ext cx="9747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这代表库存， 存在了</a:t>
            </a:r>
            <a:r>
              <a:rPr lang="en-US" altLang="zh-CN" smtClean="0"/>
              <a:t>Sorted Set</a:t>
            </a:r>
            <a:r>
              <a:rPr lang="zh-CN" altLang="en-US" smtClean="0"/>
              <a:t>中</a:t>
            </a:r>
            <a:r>
              <a:rPr lang="en-US" altLang="zh-CN" smtClean="0"/>
              <a:t>. prod101</a:t>
            </a:r>
            <a:r>
              <a:rPr lang="zh-CN" altLang="en-US" smtClean="0"/>
              <a:t>这种是商品</a:t>
            </a:r>
            <a:r>
              <a:rPr lang="en-US" altLang="zh-CN" smtClean="0"/>
              <a:t>key</a:t>
            </a:r>
            <a:r>
              <a:rPr lang="zh-CN" altLang="en-US" smtClean="0"/>
              <a:t>。代表商品</a:t>
            </a:r>
            <a:r>
              <a:rPr lang="en-US" altLang="zh-CN" smtClean="0"/>
              <a:t>ID</a:t>
            </a:r>
            <a:r>
              <a:rPr lang="zh-CN" altLang="en-US" smtClean="0"/>
              <a:t>是</a:t>
            </a:r>
            <a:r>
              <a:rPr lang="en-US" altLang="zh-CN" smtClean="0"/>
              <a:t>101</a:t>
            </a:r>
          </a:p>
          <a:p>
            <a:r>
              <a:rPr lang="en-US" altLang="zh-CN" smtClean="0"/>
              <a:t>(</a:t>
            </a:r>
            <a:r>
              <a:rPr lang="zh-CN" altLang="en-US" smtClean="0"/>
              <a:t>下单就减库存</a:t>
            </a:r>
            <a:r>
              <a:rPr lang="en-US" altLang="zh-CN" smtClean="0"/>
              <a:t>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课程准备些接口和页面 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223736" y="1556426"/>
            <a:ext cx="97471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接口说明</a:t>
            </a:r>
            <a:endParaRPr lang="en-US" altLang="zh-CN" smtClean="0"/>
          </a:p>
          <a:p>
            <a:endParaRPr lang="en-US"/>
          </a:p>
          <a:p>
            <a:r>
              <a:rPr lang="en-US"/>
              <a:t>http://</a:t>
            </a:r>
            <a:r>
              <a:rPr lang="en-US" smtClean="0"/>
              <a:t>localhost:9191/stock/api.php</a:t>
            </a:r>
            <a:r>
              <a:rPr lang="en-US" altLang="zh-CN" smtClean="0"/>
              <a:t> </a:t>
            </a:r>
            <a:endParaRPr lang="en-US" smtClean="0"/>
          </a:p>
          <a:p>
            <a:endParaRPr lang="en-US"/>
          </a:p>
          <a:p>
            <a:r>
              <a:rPr lang="zh-CN" altLang="en-US" smtClean="0"/>
              <a:t>如果有</a:t>
            </a:r>
            <a:r>
              <a:rPr lang="en-US" altLang="zh-CN" smtClean="0"/>
              <a:t>GET </a:t>
            </a:r>
            <a:r>
              <a:rPr lang="zh-CN" altLang="en-US" smtClean="0"/>
              <a:t>参数</a:t>
            </a:r>
            <a:r>
              <a:rPr lang="en-US" altLang="zh-CN" smtClean="0"/>
              <a:t>delay=1 </a:t>
            </a:r>
            <a:r>
              <a:rPr lang="zh-CN" altLang="en-US" smtClean="0"/>
              <a:t>则 会在某个时间段故意卡顿</a:t>
            </a:r>
            <a:r>
              <a:rPr lang="en-US" altLang="zh-CN" smtClean="0"/>
              <a:t>2</a:t>
            </a:r>
            <a:r>
              <a:rPr lang="zh-CN" altLang="en-US" smtClean="0"/>
              <a:t>秒</a:t>
            </a:r>
            <a:endParaRPr lang="en-US" altLang="zh-CN" smtClean="0"/>
          </a:p>
          <a:p>
            <a:endParaRPr lang="en-US"/>
          </a:p>
          <a:p>
            <a:r>
              <a:rPr lang="en-US" altLang="zh-CN" smtClean="0"/>
              <a:t>POST</a:t>
            </a:r>
            <a:r>
              <a:rPr lang="zh-CN" altLang="en-US" smtClean="0"/>
              <a:t>参数用来接收 </a:t>
            </a:r>
            <a:r>
              <a:rPr lang="en-US" altLang="zh-CN" smtClean="0"/>
              <a:t>id </a:t>
            </a:r>
            <a:r>
              <a:rPr lang="zh-CN" altLang="en-US" smtClean="0"/>
              <a:t>，会对响应的商品</a:t>
            </a:r>
            <a:r>
              <a:rPr lang="en-US" altLang="zh-CN" smtClean="0"/>
              <a:t>ID </a:t>
            </a:r>
            <a:r>
              <a:rPr lang="zh-CN" altLang="en-US" smtClean="0"/>
              <a:t>库存</a:t>
            </a:r>
            <a:r>
              <a:rPr lang="en-US" altLang="zh-CN" smtClean="0"/>
              <a:t>-1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界面说明</a:t>
            </a:r>
            <a:endParaRPr lang="en-US"/>
          </a:p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44" y="5381305"/>
            <a:ext cx="3109229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/>
              <a:t>做</a:t>
            </a:r>
            <a:r>
              <a:rPr lang="zh-CN" altLang="en-US" smtClean="0"/>
              <a:t>些初始准备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223736" y="1556426"/>
            <a:ext cx="97471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首先清空所有</a:t>
            </a:r>
            <a:endParaRPr lang="en-US" altLang="zh-CN" smtClean="0"/>
          </a:p>
          <a:p>
            <a:r>
              <a:rPr lang="en-US"/>
              <a:t> </a:t>
            </a:r>
            <a:r>
              <a:rPr lang="en-US" smtClean="0"/>
              <a:t>flushall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插入条 测试数据 </a:t>
            </a:r>
            <a:endParaRPr lang="en-US" altLang="zh-CN" smtClean="0"/>
          </a:p>
          <a:p>
            <a:endParaRPr lang="en-US"/>
          </a:p>
          <a:p>
            <a:r>
              <a:rPr lang="en-US"/>
              <a:t>zadd </a:t>
            </a:r>
            <a:r>
              <a:rPr lang="en-US" smtClean="0"/>
              <a:t>stock </a:t>
            </a:r>
            <a:r>
              <a:rPr lang="en-US"/>
              <a:t>12 </a:t>
            </a:r>
            <a:r>
              <a:rPr lang="en-US" smtClean="0"/>
              <a:t>prod101</a:t>
            </a:r>
          </a:p>
          <a:p>
            <a:r>
              <a:rPr lang="zh-CN" altLang="en-US" smtClean="0"/>
              <a:t>（表示商品</a:t>
            </a:r>
            <a:r>
              <a:rPr lang="en-US" altLang="zh-CN" smtClean="0"/>
              <a:t>id</a:t>
            </a:r>
            <a:r>
              <a:rPr lang="zh-CN" altLang="en-US" smtClean="0"/>
              <a:t>为 </a:t>
            </a:r>
            <a:r>
              <a:rPr lang="en-US" altLang="zh-CN" smtClean="0"/>
              <a:t>101</a:t>
            </a:r>
            <a:r>
              <a:rPr lang="zh-CN" altLang="en-US" smtClean="0"/>
              <a:t>的库存是</a:t>
            </a:r>
            <a:r>
              <a:rPr lang="en-US" altLang="zh-CN" smtClean="0"/>
              <a:t>12</a:t>
            </a:r>
            <a:r>
              <a:rPr lang="zh-CN" altLang="en-US" smtClean="0"/>
              <a:t>个）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这时我们可以通过</a:t>
            </a:r>
            <a:endParaRPr lang="en-US" altLang="zh-CN" smtClean="0"/>
          </a:p>
          <a:p>
            <a:r>
              <a:rPr lang="en-US"/>
              <a:t>zrange stock 0 -1 withscores</a:t>
            </a:r>
          </a:p>
          <a:p>
            <a:endParaRPr lang="en-US" smtClean="0"/>
          </a:p>
          <a:p>
            <a:r>
              <a:rPr lang="zh-CN" altLang="en-US"/>
              <a:t>来</a:t>
            </a:r>
            <a:r>
              <a:rPr lang="zh-CN" altLang="en-US" smtClean="0"/>
              <a:t>查看 库存清空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3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smtClean="0"/>
              <a:t>api</a:t>
            </a:r>
            <a:r>
              <a:rPr lang="zh-CN" altLang="en-US" smtClean="0"/>
              <a:t>干的事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155644" y="933856"/>
            <a:ext cx="98152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伪代码</a:t>
            </a:r>
            <a:endParaRPr lang="en-US" altLang="zh-CN" b="1" smtClean="0"/>
          </a:p>
          <a:p>
            <a:r>
              <a:rPr lang="en-US" altLang="zh-CN" smtClean="0"/>
              <a:t>String id=getPostID("id");//</a:t>
            </a:r>
            <a:r>
              <a:rPr lang="zh-CN" altLang="en-US" smtClean="0"/>
              <a:t>从</a:t>
            </a:r>
            <a:r>
              <a:rPr lang="en-US" altLang="zh-CN" smtClean="0"/>
              <a:t>post</a:t>
            </a:r>
            <a:r>
              <a:rPr lang="zh-CN" altLang="en-US" smtClean="0"/>
              <a:t>参数中获取</a:t>
            </a:r>
            <a:r>
              <a:rPr lang="en-US" altLang="zh-CN" smtClean="0"/>
              <a:t>ID</a:t>
            </a:r>
            <a:r>
              <a:rPr lang="zh-CN" altLang="en-US" smtClean="0"/>
              <a:t>值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int currentStock=getFromRedis("prod"+id);//</a:t>
            </a:r>
            <a:r>
              <a:rPr lang="zh-CN" altLang="en-US" smtClean="0"/>
              <a:t>从</a:t>
            </a:r>
            <a:r>
              <a:rPr lang="en-US" altLang="zh-CN" smtClean="0"/>
              <a:t>redis</a:t>
            </a:r>
            <a:r>
              <a:rPr lang="zh-CN" altLang="en-US" smtClean="0"/>
              <a:t>的</a:t>
            </a:r>
            <a:r>
              <a:rPr lang="en-US" altLang="zh-CN" smtClean="0"/>
              <a:t>sorted set</a:t>
            </a:r>
            <a:r>
              <a:rPr lang="zh-CN" altLang="en-US" smtClean="0"/>
              <a:t>中获取当前 库存值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if(currentStock&lt;=0)</a:t>
            </a:r>
          </a:p>
          <a:p>
            <a:r>
              <a:rPr lang="en-US" smtClean="0"/>
              <a:t>{</a:t>
            </a:r>
          </a:p>
          <a:p>
            <a:r>
              <a:rPr lang="en-US" smtClean="0"/>
              <a:t>    //</a:t>
            </a:r>
            <a:r>
              <a:rPr lang="zh-CN" altLang="en-US" smtClean="0"/>
              <a:t>报错，不做减</a:t>
            </a:r>
            <a:r>
              <a:rPr lang="en-US" altLang="zh-CN" smtClean="0"/>
              <a:t>1</a:t>
            </a:r>
            <a:r>
              <a:rPr lang="zh-CN" altLang="en-US" smtClean="0"/>
              <a:t>操作</a:t>
            </a:r>
            <a:endParaRPr lang="en-US"/>
          </a:p>
          <a:p>
            <a:r>
              <a:rPr lang="en-US" smtClean="0"/>
              <a:t>}</a:t>
            </a:r>
          </a:p>
          <a:p>
            <a:r>
              <a:rPr lang="en-US" smtClean="0"/>
              <a:t>else</a:t>
            </a:r>
          </a:p>
          <a:p>
            <a:r>
              <a:rPr lang="en-US" smtClean="0"/>
              <a:t>{</a:t>
            </a:r>
          </a:p>
          <a:p>
            <a:r>
              <a:rPr lang="en-US" smtClean="0"/>
              <a:t>  //</a:t>
            </a:r>
            <a:r>
              <a:rPr lang="zh-CN" altLang="en-US" smtClean="0">
                <a:solidFill>
                  <a:srgbClr val="FF0000"/>
                </a:solidFill>
              </a:rPr>
              <a:t>为了演示并发，我们会在这里 做一个卡顿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秒的程序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   //</a:t>
            </a:r>
            <a:r>
              <a:rPr lang="zh-CN" altLang="en-US" smtClean="0"/>
              <a:t>这里我们会做库存减</a:t>
            </a:r>
            <a:r>
              <a:rPr lang="en-US" altLang="zh-CN" smtClean="0"/>
              <a:t>1</a:t>
            </a:r>
            <a:r>
              <a:rPr lang="zh-CN" altLang="en-US" smtClean="0"/>
              <a:t>的操作</a:t>
            </a:r>
            <a:endParaRPr lang="en-US"/>
          </a:p>
          <a:p>
            <a:r>
              <a:rPr lang="en-US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解决方法之一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155644" y="933855"/>
            <a:ext cx="116731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setnx  </a:t>
            </a:r>
            <a:endParaRPr lang="en-US" altLang="zh-CN" smtClean="0"/>
          </a:p>
          <a:p>
            <a:endParaRPr lang="en-US"/>
          </a:p>
          <a:p>
            <a:r>
              <a:rPr lang="zh-CN" altLang="en-US" smtClean="0"/>
              <a:t>表示对某个</a:t>
            </a:r>
            <a:r>
              <a:rPr lang="en-US" altLang="zh-CN" smtClean="0"/>
              <a:t>key</a:t>
            </a:r>
            <a:r>
              <a:rPr lang="zh-CN" altLang="en-US" smtClean="0"/>
              <a:t>设置值，如果</a:t>
            </a:r>
            <a:r>
              <a:rPr lang="en-US" altLang="zh-CN" smtClean="0"/>
              <a:t>key</a:t>
            </a:r>
            <a:r>
              <a:rPr lang="zh-CN" altLang="en-US" smtClean="0"/>
              <a:t>不存在，则设置成功，返回</a:t>
            </a:r>
            <a:r>
              <a:rPr lang="en-US" altLang="zh-CN" smtClean="0"/>
              <a:t>1</a:t>
            </a:r>
            <a:r>
              <a:rPr lang="zh-CN" altLang="en-US"/>
              <a:t>；</a:t>
            </a:r>
            <a:r>
              <a:rPr lang="zh-CN" altLang="en-US" smtClean="0"/>
              <a:t>如果</a:t>
            </a:r>
            <a:r>
              <a:rPr lang="en-US" altLang="zh-CN" smtClean="0"/>
              <a:t>key</a:t>
            </a:r>
            <a:r>
              <a:rPr lang="zh-CN" altLang="en-US" smtClean="0"/>
              <a:t>存在，则设置失败返回</a:t>
            </a:r>
            <a:r>
              <a:rPr lang="en-US" altLang="zh-CN" smtClean="0"/>
              <a:t>0</a:t>
            </a:r>
          </a:p>
          <a:p>
            <a:endParaRPr lang="en-US" altLang="zh-CN"/>
          </a:p>
          <a:p>
            <a:r>
              <a:rPr lang="en-US" altLang="zh-CN" smtClean="0"/>
              <a:t>while</a:t>
            </a:r>
            <a:r>
              <a:rPr lang="en-US" altLang="zh-CN" smtClean="0"/>
              <a:t>(!setnx</a:t>
            </a:r>
            <a:r>
              <a:rPr lang="en-US" altLang="zh-CN" smtClean="0"/>
              <a:t>('lock',xx))  //</a:t>
            </a:r>
            <a:r>
              <a:rPr lang="zh-CN" altLang="en-US" smtClean="0"/>
              <a:t>反复去设置  </a:t>
            </a:r>
            <a:r>
              <a:rPr lang="en-US" altLang="zh-CN" smtClean="0"/>
              <a:t>key=lock</a:t>
            </a:r>
            <a:r>
              <a:rPr lang="zh-CN" altLang="en-US" smtClean="0"/>
              <a:t>的值。  好比就是争抢一个 “锁”</a:t>
            </a:r>
            <a:endParaRPr lang="en-US" altLang="zh-CN" smtClean="0"/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   </a:t>
            </a:r>
            <a:r>
              <a:rPr lang="en-US" altLang="zh-CN" smtClean="0"/>
              <a:t>// </a:t>
            </a:r>
            <a:r>
              <a:rPr lang="zh-CN" altLang="en-US" smtClean="0"/>
              <a:t>休眠若干毫秒</a:t>
            </a:r>
            <a:endParaRPr lang="en-US" altLang="zh-CN"/>
          </a:p>
          <a:p>
            <a:r>
              <a:rPr lang="en-US" altLang="zh-CN" smtClean="0"/>
              <a:t>}</a:t>
            </a:r>
            <a:endParaRPr lang="en-US" altLang="zh-CN" smtClean="0"/>
          </a:p>
          <a:p>
            <a:r>
              <a:rPr lang="en-US" altLang="zh-CN" smtClean="0"/>
              <a:t> </a:t>
            </a:r>
            <a:endParaRPr lang="en-US" altLang="zh-CN"/>
          </a:p>
          <a:p>
            <a:r>
              <a:rPr lang="en-US" altLang="zh-CN" smtClean="0"/>
              <a:t>//</a:t>
            </a:r>
            <a:r>
              <a:rPr lang="zh-CN" altLang="en-US" smtClean="0"/>
              <a:t>做业务处理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 del("lock"); //</a:t>
            </a:r>
            <a:r>
              <a:rPr lang="zh-CN" altLang="en-US"/>
              <a:t>释放锁  其他请求可以继续进入</a:t>
            </a:r>
            <a:endParaRPr lang="en-US" altLang="zh-CN"/>
          </a:p>
          <a:p>
            <a:r>
              <a:rPr lang="en-US" altLang="zh-CN" smtClean="0"/>
              <a:t> </a:t>
            </a:r>
            <a:endParaRPr lang="en-US" altLang="zh-CN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12414</TotalTime>
  <Words>397</Words>
  <Application>Microsoft Office PowerPoint</Application>
  <PresentationFormat>宽屏</PresentationFormat>
  <Paragraphs>117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缓存中锁的应用(1):库存锁、防止库存变负数 </vt:lpstr>
      <vt:lpstr>参照之前的缓存结构</vt:lpstr>
      <vt:lpstr>重点看这里</vt:lpstr>
      <vt:lpstr>课程准备些接口和页面 </vt:lpstr>
      <vt:lpstr>做些初始准备</vt:lpstr>
      <vt:lpstr>api干的事</vt:lpstr>
      <vt:lpstr>解决方法之一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1330</cp:revision>
  <dcterms:created xsi:type="dcterms:W3CDTF">2016-05-22T15:40:23Z</dcterms:created>
  <dcterms:modified xsi:type="dcterms:W3CDTF">2018-07-28T10:40:58Z</dcterms:modified>
</cp:coreProperties>
</file>