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10" r:id="rId5"/>
    <p:sldId id="311" r:id="rId6"/>
    <p:sldId id="312" r:id="rId7"/>
    <p:sldId id="314" r:id="rId8"/>
    <p:sldId id="31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缓存中锁的应用</a:t>
            </a:r>
            <a:r>
              <a:rPr lang="en-US" altLang="zh-CN" smtClean="0"/>
              <a:t>(2):</a:t>
            </a:r>
            <a:r>
              <a:rPr lang="zh-CN" altLang="en-US" smtClean="0"/>
              <a:t> </a:t>
            </a:r>
            <a:r>
              <a:rPr lang="zh-CN" altLang="en-US" smtClean="0"/>
              <a:t>初步防止</a:t>
            </a:r>
            <a:r>
              <a:rPr lang="zh-CN" altLang="en-US" smtClean="0"/>
              <a:t>死锁的发生、</a:t>
            </a:r>
            <a:r>
              <a:rPr lang="en-US" altLang="zh-CN" smtClean="0"/>
              <a:t>set</a:t>
            </a:r>
            <a:r>
              <a:rPr lang="zh-CN" altLang="en-US" smtClean="0"/>
              <a:t>方法的参数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上节课代码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32499"/>
              </p:ext>
            </p:extLst>
          </p:nvPr>
        </p:nvGraphicFramePr>
        <p:xfrm>
          <a:off x="7368700" y="914401"/>
          <a:ext cx="4683870" cy="149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90"/>
                <a:gridCol w="1561290"/>
                <a:gridCol w="1561290"/>
              </a:tblGrid>
              <a:tr h="25707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257070">
                <a:tc>
                  <a:txBody>
                    <a:bodyPr/>
                    <a:lstStyle/>
                    <a:p>
                      <a:r>
                        <a:rPr lang="en-US" smtClean="0"/>
                        <a:t>stock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prod101</a:t>
                      </a:r>
                      <a:endParaRPr lang="en-US"/>
                    </a:p>
                  </a:txBody>
                  <a:tcPr/>
                </a:tc>
              </a:tr>
              <a:tr h="25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prod102</a:t>
                      </a:r>
                      <a:endParaRPr lang="en-US"/>
                    </a:p>
                  </a:txBody>
                  <a:tcPr/>
                </a:tc>
              </a:tr>
              <a:tr h="396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29209" y="204281"/>
            <a:ext cx="366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库存，存在了</a:t>
            </a:r>
            <a:r>
              <a:rPr lang="en-US" altLang="zh-CN" smtClean="0"/>
              <a:t>Sorted Set </a:t>
            </a:r>
            <a:r>
              <a:rPr lang="zh-CN" altLang="en-US" smtClean="0"/>
              <a:t>里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85" y="1595336"/>
            <a:ext cx="6741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while(!$redis-&gt;client()-&gt;setnx("lock",1))//</a:t>
            </a:r>
            <a:r>
              <a:rPr lang="zh-CN" altLang="en-US"/>
              <a:t>争抢锁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不抢到锁 打死不退出循环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en-US"/>
              <a:t>usleep(100000) </a:t>
            </a:r>
            <a:r>
              <a:rPr lang="en-US" smtClean="0"/>
              <a:t>;//</a:t>
            </a:r>
            <a:r>
              <a:rPr lang="zh-CN" altLang="en-US" smtClean="0"/>
              <a:t>休眠</a:t>
            </a:r>
            <a:r>
              <a:rPr lang="en-US" altLang="zh-CN" smtClean="0"/>
              <a:t>100</a:t>
            </a:r>
            <a:r>
              <a:rPr lang="zh-CN" altLang="en-US" smtClean="0"/>
              <a:t>毫秒，继续抢锁</a:t>
            </a:r>
            <a:endParaRPr lang="zh-CN" altLang="en-US"/>
          </a:p>
          <a:p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循环下面是各种 实际业务的执行</a:t>
            </a:r>
            <a:endParaRPr lang="en-US" altLang="zh-CN" smtClean="0"/>
          </a:p>
          <a:p>
            <a:r>
              <a:rPr lang="en-US" altLang="zh-CN" smtClean="0"/>
              <a:t>xxoo</a:t>
            </a:r>
          </a:p>
          <a:p>
            <a:r>
              <a:rPr lang="en-US" altLang="zh-CN" smtClean="0"/>
              <a:t>xxooxx</a:t>
            </a:r>
          </a:p>
          <a:p>
            <a:r>
              <a:rPr lang="en-US" altLang="zh-CN" smtClean="0"/>
              <a:t>xxoooxxoox</a:t>
            </a:r>
          </a:p>
          <a:p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执行完了，可以删除</a:t>
            </a:r>
            <a:r>
              <a:rPr lang="en-US" altLang="zh-CN" smtClean="0"/>
              <a:t>lock</a:t>
            </a:r>
            <a:r>
              <a:rPr lang="zh-CN" altLang="en-US" smtClean="0"/>
              <a:t>了。让下一个人来抢</a:t>
            </a:r>
            <a:endParaRPr lang="en-US" altLang="zh-CN" smtClean="0"/>
          </a:p>
          <a:p>
            <a:r>
              <a:rPr lang="en-US" altLang="zh-CN" smtClean="0"/>
              <a:t>$</a:t>
            </a:r>
            <a:r>
              <a:rPr lang="en-US" altLang="zh-CN"/>
              <a:t>redis-&gt;client()-&gt;del("lock");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第一个问题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33464" y="1429967"/>
            <a:ext cx="9747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while(!$redis-&gt;client()-&gt;setnx("lock",1))//</a:t>
            </a:r>
            <a:r>
              <a:rPr lang="zh-CN" altLang="en-US"/>
              <a:t>争抢锁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//</a:t>
            </a:r>
            <a:r>
              <a:rPr lang="zh-CN" altLang="en-US"/>
              <a:t>不抢到锁 打死不退出循环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/>
              <a:t>usleep(100000) ;//</a:t>
            </a:r>
            <a:r>
              <a:rPr lang="zh-CN" altLang="en-US"/>
              <a:t>休眠</a:t>
            </a:r>
            <a:r>
              <a:rPr lang="en-US" altLang="zh-CN"/>
              <a:t>100</a:t>
            </a:r>
            <a:r>
              <a:rPr lang="zh-CN" altLang="en-US"/>
              <a:t>毫秒，继续抢锁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循环下面是各种 实际业务的执行</a:t>
            </a:r>
            <a:endParaRPr lang="en-US" altLang="zh-CN"/>
          </a:p>
          <a:p>
            <a:r>
              <a:rPr lang="en-US" altLang="zh-CN"/>
              <a:t>xxoo</a:t>
            </a:r>
          </a:p>
          <a:p>
            <a:r>
              <a:rPr lang="en-US" altLang="zh-CN" smtClean="0"/>
              <a:t>xxooxx</a:t>
            </a:r>
          </a:p>
          <a:p>
            <a:r>
              <a:rPr lang="en-US" altLang="zh-CN" smtClean="0">
                <a:solidFill>
                  <a:srgbClr val="C00000"/>
                </a:solidFill>
              </a:rPr>
              <a:t>//</a:t>
            </a:r>
            <a:r>
              <a:rPr lang="zh-CN" altLang="en-US" smtClean="0">
                <a:solidFill>
                  <a:srgbClr val="C00000"/>
                </a:solidFill>
              </a:rPr>
              <a:t>如果在这里，某些业务代码导致卡顿了很久很久，或者由于某些原因 当前请求线程或进程崩溃了</a:t>
            </a:r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>
                <a:solidFill>
                  <a:srgbClr val="C00000"/>
                </a:solidFill>
              </a:rPr>
              <a:t>下面的代码很可能就不会执行了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xxoooxxoox</a:t>
            </a:r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执行完了，可以删除</a:t>
            </a:r>
            <a:r>
              <a:rPr lang="en-US" altLang="zh-CN"/>
              <a:t>lock</a:t>
            </a:r>
            <a:r>
              <a:rPr lang="zh-CN" altLang="en-US"/>
              <a:t>了。让下一个人来抢</a:t>
            </a:r>
            <a:endParaRPr lang="en-US" altLang="zh-CN"/>
          </a:p>
          <a:p>
            <a:r>
              <a:rPr lang="en-US" altLang="zh-CN"/>
              <a:t>$redis-&gt;client()-&gt;del("lock");</a:t>
            </a:r>
          </a:p>
        </p:txBody>
      </p:sp>
    </p:spTree>
    <p:extLst>
      <p:ext uri="{BB962C8B-B14F-4D97-AF65-F5344CB8AC3E}">
        <p14:creationId xmlns:p14="http://schemas.microsoft.com/office/powerpoint/2010/main" val="4159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设置过期时间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5644" y="933856"/>
            <a:ext cx="6585624" cy="563231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也许可以这样：</a:t>
            </a:r>
            <a:endParaRPr lang="en-US" altLang="zh-CN" smtClean="0"/>
          </a:p>
          <a:p>
            <a:r>
              <a:rPr lang="en-US" altLang="zh-CN" smtClean="0"/>
              <a:t>setnx key value</a:t>
            </a:r>
          </a:p>
          <a:p>
            <a:r>
              <a:rPr lang="en-US" smtClean="0"/>
              <a:t>expire key xxx</a:t>
            </a:r>
            <a:r>
              <a:rPr lang="zh-CN" altLang="en-US" smtClean="0"/>
              <a:t>秒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但这里面出现了两条语句。因此无法保证原子性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/>
              <a:t>且</a:t>
            </a:r>
            <a:r>
              <a:rPr lang="en-US" altLang="zh-CN" smtClean="0"/>
              <a:t>setnx </a:t>
            </a:r>
            <a:r>
              <a:rPr lang="zh-CN" altLang="en-US" smtClean="0"/>
              <a:t>没有过期时间的设置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但是</a:t>
            </a:r>
            <a:r>
              <a:rPr lang="en-US" altLang="zh-CN" smtClean="0"/>
              <a:t>set  </a:t>
            </a:r>
            <a:r>
              <a:rPr lang="zh-CN" altLang="en-US" smtClean="0"/>
              <a:t>有 </a:t>
            </a:r>
            <a:r>
              <a:rPr lang="en-US" altLang="zh-CN" smtClean="0"/>
              <a:t>,</a:t>
            </a:r>
            <a:r>
              <a:rPr lang="zh-CN" altLang="en-US" smtClean="0"/>
              <a:t>看文档 </a:t>
            </a:r>
            <a:r>
              <a:rPr lang="en-US" altLang="zh-CN" smtClean="0"/>
              <a:t>(</a:t>
            </a:r>
            <a:r>
              <a:rPr lang="zh-CN" altLang="en-US" smtClean="0"/>
              <a:t>当前版本是</a:t>
            </a:r>
            <a:r>
              <a:rPr lang="en-US" altLang="zh-CN" smtClean="0"/>
              <a:t>4.0</a:t>
            </a:r>
            <a:r>
              <a:rPr lang="en-US" altLang="zh-CN"/>
              <a:t>)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</a:t>
            </a:r>
            <a:r>
              <a:rPr lang="en-US" smtClean="0"/>
              <a:t>redis.io/commands/set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1" y="4457181"/>
            <a:ext cx="5281118" cy="19356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2204" y="1157592"/>
            <a:ext cx="4153711" cy="452431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测试一下：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set name shenyi EX 100</a:t>
            </a:r>
          </a:p>
          <a:p>
            <a:endParaRPr lang="en-US"/>
          </a:p>
          <a:p>
            <a:r>
              <a:rPr lang="zh-CN" altLang="en-US" smtClean="0"/>
              <a:t>代表设置</a:t>
            </a:r>
            <a:r>
              <a:rPr lang="en-US" altLang="zh-CN" smtClean="0"/>
              <a:t>key=name </a:t>
            </a:r>
            <a:r>
              <a:rPr lang="zh-CN" altLang="en-US" smtClean="0"/>
              <a:t>值是</a:t>
            </a:r>
            <a:r>
              <a:rPr lang="en-US" altLang="zh-CN" smtClean="0"/>
              <a:t>shenyi,</a:t>
            </a:r>
            <a:r>
              <a:rPr lang="zh-CN" altLang="en-US" smtClean="0"/>
              <a:t>过期时间</a:t>
            </a:r>
            <a:r>
              <a:rPr lang="en-US" altLang="zh-CN" smtClean="0"/>
              <a:t>100</a:t>
            </a:r>
            <a:r>
              <a:rPr lang="zh-CN" altLang="en-US" smtClean="0"/>
              <a:t>秒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set name shenyi NX </a:t>
            </a:r>
          </a:p>
          <a:p>
            <a:r>
              <a:rPr lang="zh-CN" altLang="en-US"/>
              <a:t>这</a:t>
            </a:r>
            <a:r>
              <a:rPr lang="zh-CN" altLang="en-US" smtClean="0"/>
              <a:t>好比是</a:t>
            </a:r>
            <a:r>
              <a:rPr lang="en-US" altLang="zh-CN" smtClean="0"/>
              <a:t>setnx name shenyi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set name shenyi EX 200 NX</a:t>
            </a:r>
          </a:p>
          <a:p>
            <a:r>
              <a:rPr lang="zh-CN" altLang="en-US"/>
              <a:t>这</a:t>
            </a:r>
            <a:r>
              <a:rPr lang="zh-CN" altLang="en-US" smtClean="0"/>
              <a:t>好比执行了</a:t>
            </a:r>
            <a:endParaRPr lang="en-US" altLang="zh-CN" smtClean="0"/>
          </a:p>
          <a:p>
            <a:r>
              <a:rPr lang="en-US" smtClean="0"/>
              <a:t>setnx name shenyi</a:t>
            </a:r>
          </a:p>
          <a:p>
            <a:r>
              <a:rPr lang="en-US" smtClean="0"/>
              <a:t>expire name 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执行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5644" y="933855"/>
            <a:ext cx="11673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由于我们用了</a:t>
            </a:r>
            <a:r>
              <a:rPr lang="en-US" altLang="zh-CN" smtClean="0"/>
              <a:t>phpredis</a:t>
            </a:r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其 </a:t>
            </a:r>
            <a:r>
              <a:rPr lang="en-US" altLang="zh-CN" smtClean="0"/>
              <a:t>set</a:t>
            </a:r>
            <a:r>
              <a:rPr lang="zh-CN" altLang="en-US" smtClean="0"/>
              <a:t>方法可以帮助我们满足这个需求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文档大致位置在：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https://github.com/phpredis/phpredis/#set</a:t>
            </a:r>
            <a:r>
              <a:rPr lang="zh-CN" altLang="en-US" smtClean="0"/>
              <a:t> </a:t>
            </a:r>
            <a:endParaRPr lang="en-US" altLang="zh-CN" smtClean="0"/>
          </a:p>
          <a:p>
            <a:endParaRPr lang="en-US"/>
          </a:p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04" y="1775267"/>
            <a:ext cx="4808637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今天的代码就要改成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由于我们用了</a:t>
            </a:r>
            <a:r>
              <a:rPr lang="en-US" altLang="zh-CN" smtClean="0"/>
              <a:t>phpredis</a:t>
            </a:r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其 </a:t>
            </a:r>
            <a:r>
              <a:rPr lang="en-US" altLang="zh-CN" smtClean="0"/>
              <a:t>set</a:t>
            </a:r>
            <a:r>
              <a:rPr lang="zh-CN" altLang="en-US" smtClean="0"/>
              <a:t>方法可以帮助我们满足这个需求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文档大致位置在：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https://github.com/phpredis/phpredis/#</a:t>
            </a:r>
            <a:r>
              <a:rPr lang="en-US" altLang="zh-CN" smtClean="0"/>
              <a:t>set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endParaRPr lang="en-US" altLang="zh-CN" smtClean="0"/>
          </a:p>
          <a:p>
            <a:r>
              <a:rPr lang="en-US"/>
              <a:t>while(!$redis-&gt;client()-&gt;set("lock",1,["NX","EX"=&gt;2</a:t>
            </a:r>
            <a:r>
              <a:rPr lang="en-US" smtClean="0"/>
              <a:t>]))  //</a:t>
            </a:r>
            <a:r>
              <a:rPr lang="zh-CN" altLang="en-US" smtClean="0"/>
              <a:t>假设锁的过期时间是 两秒</a:t>
            </a:r>
            <a:endParaRPr lang="en-US"/>
          </a:p>
          <a:p>
            <a:r>
              <a:rPr lang="en-US"/>
              <a:t>{</a:t>
            </a:r>
          </a:p>
          <a:p>
            <a:r>
              <a:rPr lang="en-US"/>
              <a:t>    usleep(100000) ;</a:t>
            </a:r>
            <a:endParaRPr lang="zh-CN" altLang="en-US"/>
          </a:p>
          <a:p>
            <a:r>
              <a:rPr lang="en-US" altLang="zh-CN"/>
              <a:t>}</a:t>
            </a:r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//</a:t>
            </a:r>
            <a:r>
              <a:rPr lang="zh-CN" altLang="en-US" smtClean="0">
                <a:solidFill>
                  <a:srgbClr val="C00000"/>
                </a:solidFill>
              </a:rPr>
              <a:t>再想想 还有啥问题吗？是否有新问题出现？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13091</TotalTime>
  <Words>463</Words>
  <Application>Microsoft Office PowerPoint</Application>
  <PresentationFormat>宽屏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缓存中锁的应用(2): 初步防止死锁的发生、set方法的参数  </vt:lpstr>
      <vt:lpstr>上节课代码</vt:lpstr>
      <vt:lpstr>第一个问题</vt:lpstr>
      <vt:lpstr>设置过期时间</vt:lpstr>
      <vt:lpstr>PHP执行</vt:lpstr>
      <vt:lpstr>今天的代码就要改成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1358</cp:revision>
  <dcterms:created xsi:type="dcterms:W3CDTF">2016-05-22T15:40:23Z</dcterms:created>
  <dcterms:modified xsi:type="dcterms:W3CDTF">2018-08-05T15:29:56Z</dcterms:modified>
</cp:coreProperties>
</file>