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265" r:id="rId3"/>
    <p:sldId id="305" r:id="rId4"/>
    <p:sldId id="310" r:id="rId5"/>
    <p:sldId id="311" r:id="rId6"/>
    <p:sldId id="314" r:id="rId7"/>
    <p:sldId id="315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737" autoAdjust="0"/>
  </p:normalViewPr>
  <p:slideViewPr>
    <p:cSldViewPr snapToGrid="0">
      <p:cViewPr varScale="1">
        <p:scale>
          <a:sx n="78" d="100"/>
          <a:sy n="78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之缓存应用篇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894" y="2472419"/>
            <a:ext cx="10515600" cy="1325563"/>
          </a:xfrm>
        </p:spPr>
        <p:txBody>
          <a:bodyPr/>
          <a:lstStyle/>
          <a:p>
            <a:r>
              <a:rPr lang="zh-CN" altLang="en-US" smtClean="0"/>
              <a:t>缓存中锁的应用</a:t>
            </a:r>
            <a:r>
              <a:rPr lang="en-US" altLang="zh-CN" smtClean="0"/>
              <a:t>(3):</a:t>
            </a:r>
            <a:r>
              <a:rPr lang="zh-CN" altLang="en-US" smtClean="0"/>
              <a:t>利用事务防止误删锁、防止库存变负数 </a:t>
            </a:r>
            <a:r>
              <a:rPr lang="en-US" altLang="zh-CN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我们防止了死锁</a:t>
            </a:r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16731"/>
              </p:ext>
            </p:extLst>
          </p:nvPr>
        </p:nvGraphicFramePr>
        <p:xfrm>
          <a:off x="7346813" y="690665"/>
          <a:ext cx="4683870" cy="149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90"/>
                <a:gridCol w="1561290"/>
                <a:gridCol w="1561290"/>
              </a:tblGrid>
              <a:tr h="257070">
                <a:tc>
                  <a:txBody>
                    <a:bodyPr/>
                    <a:lstStyle/>
                    <a:p>
                      <a:r>
                        <a:rPr lang="en-US" smtClean="0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257070">
                <a:tc>
                  <a:txBody>
                    <a:bodyPr/>
                    <a:lstStyle/>
                    <a:p>
                      <a:r>
                        <a:rPr lang="en-US" smtClean="0"/>
                        <a:t>stock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prod101</a:t>
                      </a:r>
                      <a:endParaRPr lang="en-US"/>
                    </a:p>
                  </a:txBody>
                  <a:tcPr/>
                </a:tc>
              </a:tr>
              <a:tr h="2570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prod102</a:t>
                      </a:r>
                      <a:endParaRPr lang="en-US"/>
                    </a:p>
                  </a:txBody>
                  <a:tcPr/>
                </a:tc>
              </a:tr>
              <a:tr h="396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prod103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529209" y="204281"/>
            <a:ext cx="3667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库存，存在了</a:t>
            </a:r>
            <a:r>
              <a:rPr lang="en-US" altLang="zh-CN" smtClean="0"/>
              <a:t>Sorted Set </a:t>
            </a:r>
            <a:r>
              <a:rPr lang="zh-CN" altLang="en-US" smtClean="0"/>
              <a:t>里</a:t>
            </a:r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165369" y="2577829"/>
            <a:ext cx="95233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while(!$redis-&gt;client()-&gt;set("lock",1,["NX","EX"=&gt;</a:t>
            </a:r>
            <a:r>
              <a:rPr lang="en-US"/>
              <a:t>2</a:t>
            </a:r>
            <a:r>
              <a:rPr lang="en-US" smtClean="0"/>
              <a:t>]))</a:t>
            </a:r>
            <a:r>
              <a:rPr lang="zh-CN" altLang="en-US" smtClean="0"/>
              <a:t>   </a:t>
            </a:r>
            <a:r>
              <a:rPr lang="en-US" altLang="zh-CN" smtClean="0"/>
              <a:t>//NX</a:t>
            </a:r>
            <a:r>
              <a:rPr lang="zh-CN" altLang="en-US"/>
              <a:t>等同</a:t>
            </a:r>
            <a:r>
              <a:rPr lang="zh-CN" altLang="en-US" smtClean="0"/>
              <a:t>于</a:t>
            </a:r>
            <a:r>
              <a:rPr lang="en-US" altLang="zh-CN" smtClean="0"/>
              <a:t>setnx ,EX</a:t>
            </a:r>
            <a:r>
              <a:rPr lang="zh-CN" altLang="en-US" smtClean="0"/>
              <a:t>代表过期时间</a:t>
            </a:r>
            <a:endParaRPr lang="zh-CN" altLang="en-US"/>
          </a:p>
          <a:p>
            <a:r>
              <a:rPr lang="en-US" altLang="zh-CN" smtClean="0"/>
              <a:t>{</a:t>
            </a:r>
          </a:p>
          <a:p>
            <a:r>
              <a:rPr lang="en-US" altLang="zh-CN"/>
              <a:t> </a:t>
            </a:r>
            <a:r>
              <a:rPr lang="en-US" altLang="zh-CN" smtClean="0"/>
              <a:t>  </a:t>
            </a:r>
            <a:r>
              <a:rPr lang="en-US" altLang="zh-CN" smtClean="0">
                <a:solidFill>
                  <a:srgbClr val="FF0000"/>
                </a:solidFill>
              </a:rPr>
              <a:t>//</a:t>
            </a:r>
            <a:r>
              <a:rPr lang="zh-CN" altLang="en-US" smtClean="0">
                <a:solidFill>
                  <a:srgbClr val="FF0000"/>
                </a:solidFill>
              </a:rPr>
              <a:t>不抢到锁 打死不退出循环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    </a:t>
            </a:r>
            <a:r>
              <a:rPr lang="en-US"/>
              <a:t>usleep(100000) </a:t>
            </a:r>
            <a:r>
              <a:rPr lang="en-US" smtClean="0"/>
              <a:t>;//</a:t>
            </a:r>
            <a:r>
              <a:rPr lang="zh-CN" altLang="en-US" smtClean="0"/>
              <a:t>休眠</a:t>
            </a:r>
            <a:r>
              <a:rPr lang="en-US" altLang="zh-CN" smtClean="0"/>
              <a:t>100</a:t>
            </a:r>
            <a:r>
              <a:rPr lang="zh-CN" altLang="en-US" smtClean="0"/>
              <a:t>毫秒，继续抢锁</a:t>
            </a:r>
            <a:endParaRPr lang="zh-CN" altLang="en-US"/>
          </a:p>
          <a:p>
            <a:r>
              <a:rPr lang="en-US" altLang="zh-CN" smtClean="0"/>
              <a:t>}</a:t>
            </a:r>
          </a:p>
          <a:p>
            <a:endParaRPr lang="en-US" altLang="zh-CN"/>
          </a:p>
          <a:p>
            <a:r>
              <a:rPr lang="en-US" altLang="zh-CN" smtClean="0"/>
              <a:t>//</a:t>
            </a:r>
            <a:r>
              <a:rPr lang="zh-CN" altLang="en-US" smtClean="0"/>
              <a:t>循环下面是各种 实际业务的执行</a:t>
            </a:r>
            <a:endParaRPr lang="en-US" altLang="zh-CN" smtClean="0"/>
          </a:p>
          <a:p>
            <a:r>
              <a:rPr lang="en-US" altLang="zh-CN" smtClean="0"/>
              <a:t>xxoo</a:t>
            </a:r>
          </a:p>
          <a:p>
            <a:r>
              <a:rPr lang="en-US" altLang="zh-CN" smtClean="0"/>
              <a:t>xxooxx</a:t>
            </a:r>
          </a:p>
          <a:p>
            <a:r>
              <a:rPr lang="en-US" altLang="zh-CN" smtClean="0"/>
              <a:t>xxoooxxoox</a:t>
            </a:r>
          </a:p>
          <a:p>
            <a:endParaRPr lang="en-US" altLang="zh-CN"/>
          </a:p>
          <a:p>
            <a:r>
              <a:rPr lang="en-US" altLang="zh-CN" smtClean="0"/>
              <a:t>//</a:t>
            </a:r>
            <a:r>
              <a:rPr lang="zh-CN" altLang="en-US" smtClean="0"/>
              <a:t>执行完了，可以删除</a:t>
            </a:r>
            <a:r>
              <a:rPr lang="en-US" altLang="zh-CN" smtClean="0"/>
              <a:t>lock</a:t>
            </a:r>
            <a:r>
              <a:rPr lang="zh-CN" altLang="en-US" smtClean="0"/>
              <a:t>了。让下一个人来抢</a:t>
            </a:r>
            <a:endParaRPr lang="en-US" altLang="zh-CN" smtClean="0"/>
          </a:p>
          <a:p>
            <a:r>
              <a:rPr lang="en-US" altLang="zh-CN" smtClean="0"/>
              <a:t>$</a:t>
            </a:r>
            <a:r>
              <a:rPr lang="en-US" altLang="zh-CN"/>
              <a:t>redis-&gt;client()-&gt;del("lock");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6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新的问题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924129"/>
            <a:ext cx="97471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while(!$redis-&gt;client()-&gt;set("lock",1,["NX","EX"=&gt;2]))</a:t>
            </a:r>
            <a:r>
              <a:rPr lang="zh-CN" altLang="en-US"/>
              <a:t>   </a:t>
            </a:r>
            <a:r>
              <a:rPr lang="en-US" altLang="zh-CN"/>
              <a:t>//NX</a:t>
            </a:r>
            <a:r>
              <a:rPr lang="zh-CN" altLang="en-US"/>
              <a:t>等同于</a:t>
            </a:r>
            <a:r>
              <a:rPr lang="en-US" altLang="zh-CN"/>
              <a:t>setnx ,EX</a:t>
            </a:r>
            <a:r>
              <a:rPr lang="zh-CN" altLang="en-US"/>
              <a:t>代表过期时间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</a:t>
            </a:r>
            <a:r>
              <a:rPr lang="en-US" altLang="zh-CN">
                <a:solidFill>
                  <a:srgbClr val="FF0000"/>
                </a:solidFill>
              </a:rPr>
              <a:t>//</a:t>
            </a:r>
            <a:r>
              <a:rPr lang="zh-CN" altLang="en-US">
                <a:solidFill>
                  <a:srgbClr val="FF0000"/>
                </a:solidFill>
              </a:rPr>
              <a:t>不抢到锁 打死不退出循环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    </a:t>
            </a:r>
            <a:r>
              <a:rPr lang="en-US"/>
              <a:t>usleep(100000) ;//</a:t>
            </a:r>
            <a:r>
              <a:rPr lang="zh-CN" altLang="en-US"/>
              <a:t>休眠</a:t>
            </a:r>
            <a:r>
              <a:rPr lang="en-US" altLang="zh-CN"/>
              <a:t>100</a:t>
            </a:r>
            <a:r>
              <a:rPr lang="zh-CN" altLang="en-US"/>
              <a:t>毫秒，继续抢锁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//</a:t>
            </a:r>
            <a:r>
              <a:rPr lang="zh-CN" altLang="en-US"/>
              <a:t>循环下面是各种 实际业务的执行</a:t>
            </a:r>
            <a:endParaRPr lang="en-US" altLang="zh-CN"/>
          </a:p>
          <a:p>
            <a:r>
              <a:rPr lang="en-US" altLang="zh-CN"/>
              <a:t>xxoo</a:t>
            </a:r>
          </a:p>
          <a:p>
            <a:r>
              <a:rPr lang="en-US" altLang="zh-CN" smtClean="0"/>
              <a:t>xxooxx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//</a:t>
            </a:r>
            <a:r>
              <a:rPr lang="zh-CN" altLang="en-US" smtClean="0">
                <a:solidFill>
                  <a:srgbClr val="FF0000"/>
                </a:solidFill>
              </a:rPr>
              <a:t>那如果到这里卡顿了</a:t>
            </a:r>
            <a:r>
              <a:rPr lang="en-US" altLang="zh-CN" smtClean="0">
                <a:solidFill>
                  <a:srgbClr val="FF0000"/>
                </a:solidFill>
              </a:rPr>
              <a:t>X</a:t>
            </a:r>
            <a:r>
              <a:rPr lang="zh-CN" altLang="en-US" smtClean="0">
                <a:solidFill>
                  <a:srgbClr val="FF0000"/>
                </a:solidFill>
              </a:rPr>
              <a:t>秒呢？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xxoooxxoox</a:t>
            </a:r>
          </a:p>
          <a:p>
            <a:endParaRPr lang="en-US" altLang="zh-CN"/>
          </a:p>
          <a:p>
            <a:r>
              <a:rPr lang="en-US" altLang="zh-CN" smtClean="0"/>
              <a:t>//</a:t>
            </a:r>
            <a:r>
              <a:rPr lang="zh-CN" altLang="en-US" smtClean="0"/>
              <a:t>删</a:t>
            </a:r>
            <a:r>
              <a:rPr lang="en-US" altLang="zh-CN" smtClean="0"/>
              <a:t>lock</a:t>
            </a:r>
            <a:r>
              <a:rPr lang="zh-CN" altLang="en-US" smtClean="0"/>
              <a:t>。由于锁设置了过期时间，所以上面就算</a:t>
            </a:r>
            <a:r>
              <a:rPr lang="zh-CN" altLang="en-US" smtClean="0">
                <a:solidFill>
                  <a:srgbClr val="FF0000"/>
                </a:solidFill>
              </a:rPr>
              <a:t>宕机</a:t>
            </a:r>
            <a:r>
              <a:rPr lang="zh-CN" altLang="en-US" smtClean="0"/>
              <a:t>没删也没事</a:t>
            </a:r>
            <a:endParaRPr lang="en-US" altLang="zh-CN"/>
          </a:p>
          <a:p>
            <a:r>
              <a:rPr lang="en-US" altLang="zh-CN"/>
              <a:t>$redis-&gt;client()-&gt;del("lock");</a:t>
            </a:r>
          </a:p>
          <a:p>
            <a:r>
              <a:rPr lang="en-US" altLang="zh-CN" smtClean="0"/>
              <a:t>-----------------------------------------------------------------------------------------------------------------------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>
                <a:solidFill>
                  <a:srgbClr val="FF0000"/>
                </a:solidFill>
              </a:rPr>
              <a:t>这时问题在于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/>
              <a:t>1</a:t>
            </a:r>
            <a:r>
              <a:rPr lang="zh-CN" altLang="en-US" smtClean="0"/>
              <a:t>、卡顿时间如果超过锁本身的过期时间，那么锁被别人拿走了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2</a:t>
            </a:r>
            <a:r>
              <a:rPr lang="zh-CN" altLang="en-US" smtClean="0"/>
              <a:t>、别人操作完后，你这时不卡顿了，继续执行下方的。又会出现前一节课出现的“</a:t>
            </a:r>
            <a:r>
              <a:rPr lang="zh-CN" altLang="en-US" smtClean="0">
                <a:solidFill>
                  <a:srgbClr val="FF0000"/>
                </a:solidFill>
              </a:rPr>
              <a:t>负库存</a:t>
            </a:r>
            <a:r>
              <a:rPr lang="zh-CN" altLang="en-US" smtClean="0"/>
              <a:t>”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3</a:t>
            </a:r>
            <a:r>
              <a:rPr lang="zh-CN" altLang="en-US" smtClean="0"/>
              <a:t>、同样，锁被人拿走后，你很可能删掉别人创建的锁。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8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我们来复习下之前讲的事务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55644" y="933855"/>
            <a:ext cx="11673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MULTI、EXEC、DISCARD</a:t>
            </a:r>
            <a:r>
              <a:rPr lang="zh-CN" altLang="en-US"/>
              <a:t>和</a:t>
            </a:r>
            <a:r>
              <a:rPr lang="en-US">
                <a:solidFill>
                  <a:srgbClr val="FF0000"/>
                </a:solidFill>
              </a:rPr>
              <a:t>WATCH</a:t>
            </a:r>
            <a:r>
              <a:rPr lang="en-US"/>
              <a:t> (https://</a:t>
            </a:r>
            <a:r>
              <a:rPr lang="en-US"/>
              <a:t>redis.io/topics/transactions</a:t>
            </a:r>
            <a:r>
              <a:rPr lang="en-US" smtClean="0"/>
              <a:t>)</a:t>
            </a:r>
          </a:p>
          <a:p>
            <a:endParaRPr lang="en-US"/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今天我们来看下</a:t>
            </a:r>
            <a:r>
              <a:rPr lang="en-US" altLang="zh-CN" smtClean="0"/>
              <a:t>watch</a:t>
            </a:r>
            <a:r>
              <a:rPr lang="zh-CN" altLang="en-US" smtClean="0"/>
              <a:t>的功能</a:t>
            </a:r>
            <a:endParaRPr lang="en-US" altLang="zh-CN" smtClean="0"/>
          </a:p>
          <a:p>
            <a:r>
              <a:rPr lang="en-US" altLang="zh-CN" smtClean="0"/>
              <a:t>     </a:t>
            </a:r>
            <a:r>
              <a:rPr lang="zh-CN" altLang="en-US" smtClean="0"/>
              <a:t>监控</a:t>
            </a:r>
            <a:r>
              <a:rPr lang="zh-CN" altLang="en-US"/>
              <a:t>一个或多个键，一旦其中有一个键</a:t>
            </a:r>
            <a:r>
              <a:rPr lang="zh-CN" altLang="en-US"/>
              <a:t>被</a:t>
            </a:r>
            <a:r>
              <a:rPr lang="zh-CN" altLang="en-US" smtClean="0"/>
              <a:t>修改、删除、覆盖，接下来如果你执行</a:t>
            </a:r>
            <a:r>
              <a:rPr lang="en-US" altLang="zh-CN" smtClean="0"/>
              <a:t>multi ......EXEC</a:t>
            </a:r>
            <a:r>
              <a:rPr lang="zh-CN" altLang="en-US" smtClean="0"/>
              <a:t>就会失败。</a:t>
            </a:r>
            <a:r>
              <a:rPr lang="zh-CN" altLang="en-US"/>
              <a:t>监控一直持续到</a:t>
            </a:r>
            <a:r>
              <a:rPr lang="en-US" altLang="zh-CN"/>
              <a:t>EXEC</a:t>
            </a:r>
            <a:r>
              <a:rPr lang="zh-CN" altLang="en-US" smtClean="0"/>
              <a:t>命令执行就取消监听 </a:t>
            </a:r>
            <a:r>
              <a:rPr lang="en-US" altLang="zh-CN" smtClean="0"/>
              <a:t>(</a:t>
            </a:r>
            <a:r>
              <a:rPr lang="zh-CN" altLang="en-US" smtClean="0"/>
              <a:t>所有被</a:t>
            </a:r>
            <a:r>
              <a:rPr lang="en-US" altLang="zh-CN" smtClean="0"/>
              <a:t>watch</a:t>
            </a:r>
            <a:r>
              <a:rPr lang="zh-CN" altLang="en-US" smtClean="0"/>
              <a:t>的</a:t>
            </a:r>
            <a:r>
              <a:rPr lang="en-US" altLang="zh-CN" smtClean="0"/>
              <a:t>key),</a:t>
            </a:r>
            <a:r>
              <a:rPr lang="zh-CN" altLang="en-US" smtClean="0"/>
              <a:t>断开当前连接依然会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r>
              <a:rPr lang="zh-CN" altLang="en-US" smtClean="0"/>
              <a:t>接下来请看视频演示功能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今天的方案如下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77823" y="933855"/>
            <a:ext cx="116731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生成 一个随机唯一</a:t>
            </a:r>
            <a:r>
              <a:rPr lang="en-US" altLang="zh-CN" smtClean="0"/>
              <a:t>ID </a:t>
            </a:r>
            <a:r>
              <a:rPr lang="zh-CN" altLang="en-US" smtClean="0"/>
              <a:t>（唯一机制请自行搞定）</a:t>
            </a:r>
            <a:endParaRPr lang="en-US" altLang="zh-CN" smtClean="0"/>
          </a:p>
          <a:p>
            <a:r>
              <a:rPr lang="zh-CN" altLang="en-US" smtClean="0"/>
              <a:t>课程里为了方便使用的 </a:t>
            </a:r>
            <a:r>
              <a:rPr lang="en-US"/>
              <a:t>session_create_id</a:t>
            </a:r>
            <a:r>
              <a:rPr lang="en-US" smtClean="0"/>
              <a:t>() </a:t>
            </a:r>
            <a:r>
              <a:rPr lang="zh-CN" altLang="en-US" smtClean="0"/>
              <a:t>（</a:t>
            </a:r>
            <a:r>
              <a:rPr lang="en-US" altLang="zh-CN" smtClean="0"/>
              <a:t>PHP</a:t>
            </a:r>
            <a:r>
              <a:rPr lang="zh-CN" altLang="en-US" smtClean="0"/>
              <a:t>版本必须 大约</a:t>
            </a:r>
            <a:r>
              <a:rPr lang="en-US" altLang="zh-CN" smtClean="0"/>
              <a:t>7.1.0 </a:t>
            </a:r>
            <a:r>
              <a:rPr lang="zh-CN" altLang="en-US" smtClean="0"/>
              <a:t>才能使用）</a:t>
            </a:r>
            <a:endParaRPr lang="en-US" altLang="zh-CN" smtClean="0"/>
          </a:p>
          <a:p>
            <a:r>
              <a:rPr lang="en-US" altLang="zh-CN"/>
              <a:t>$redis-&gt;client()-&gt;watch("</a:t>
            </a:r>
            <a:r>
              <a:rPr lang="en-US" altLang="zh-CN"/>
              <a:t>lock</a:t>
            </a:r>
            <a:r>
              <a:rPr lang="en-US" altLang="zh-CN" smtClean="0"/>
              <a:t>");</a:t>
            </a:r>
          </a:p>
          <a:p>
            <a:endParaRPr lang="en-US" altLang="zh-CN"/>
          </a:p>
          <a:p>
            <a:r>
              <a:rPr lang="en-US" altLang="zh-CN"/>
              <a:t>  $ret=$redis-&gt;client()-&gt;multi(Redis::MULTI)</a:t>
            </a:r>
          </a:p>
          <a:p>
            <a:r>
              <a:rPr lang="en-US" altLang="zh-CN"/>
              <a:t>            -&gt;zIncrBy("stock",-1,$prodKey)   //</a:t>
            </a:r>
            <a:r>
              <a:rPr lang="zh-CN" altLang="en-US"/>
              <a:t>这里执行库存减</a:t>
            </a:r>
            <a:r>
              <a:rPr lang="en-US" altLang="zh-CN"/>
              <a:t>1</a:t>
            </a:r>
          </a:p>
          <a:p>
            <a:r>
              <a:rPr lang="en-US" altLang="zh-CN"/>
              <a:t>             -&gt;del("lock")</a:t>
            </a:r>
          </a:p>
          <a:p>
            <a:r>
              <a:rPr lang="en-US" altLang="zh-CN"/>
              <a:t>            -&gt;exec();</a:t>
            </a:r>
          </a:p>
          <a:p>
            <a:endParaRPr lang="en-US" altLang="zh-CN"/>
          </a:p>
          <a:p>
            <a:r>
              <a:rPr lang="en-US" altLang="zh-CN"/>
              <a:t>        if($ret)</a:t>
            </a:r>
          </a:p>
          <a:p>
            <a:r>
              <a:rPr lang="en-US" altLang="zh-CN"/>
              <a:t>        {</a:t>
            </a:r>
          </a:p>
          <a:p>
            <a:r>
              <a:rPr lang="en-US" altLang="zh-CN"/>
              <a:t>            $resObj-&gt;msg="OK";//</a:t>
            </a:r>
            <a:r>
              <a:rPr lang="zh-CN" altLang="en-US"/>
              <a:t>代表被修改了</a:t>
            </a:r>
          </a:p>
          <a:p>
            <a:r>
              <a:rPr lang="zh-CN" altLang="en-US"/>
              <a:t>            </a:t>
            </a:r>
            <a:r>
              <a:rPr lang="en-US" altLang="zh-CN"/>
              <a:t>$resObj-&gt;result=$ret[0];</a:t>
            </a:r>
          </a:p>
          <a:p>
            <a:r>
              <a:rPr lang="en-US" altLang="zh-CN"/>
              <a:t>        }</a:t>
            </a:r>
          </a:p>
          <a:p>
            <a:r>
              <a:rPr lang="en-US" altLang="zh-CN"/>
              <a:t>        else</a:t>
            </a:r>
          </a:p>
          <a:p>
            <a:r>
              <a:rPr lang="en-US" altLang="zh-CN"/>
              <a:t>        {</a:t>
            </a:r>
          </a:p>
          <a:p>
            <a:r>
              <a:rPr lang="en-US" altLang="zh-CN"/>
              <a:t>            $resObj-&gt;msg="canceled";//</a:t>
            </a:r>
            <a:r>
              <a:rPr lang="zh-CN" altLang="en-US"/>
              <a:t>代表被修改了</a:t>
            </a:r>
          </a:p>
          <a:p>
            <a:r>
              <a:rPr lang="zh-CN" altLang="en-US"/>
              <a:t>            </a:t>
            </a:r>
            <a:r>
              <a:rPr lang="en-US" altLang="zh-CN"/>
              <a:t>$resObj-&gt;result=$current_stock;</a:t>
            </a:r>
          </a:p>
          <a:p>
            <a:r>
              <a:rPr lang="en-US" altLang="zh-CN"/>
              <a:t>        }</a:t>
            </a:r>
          </a:p>
          <a:p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4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13386</TotalTime>
  <Words>568</Words>
  <Application>Microsoft Office PowerPoint</Application>
  <PresentationFormat>宽屏</PresentationFormat>
  <Paragraphs>92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缓存中锁的应用(3):利用事务防止误删锁、防止库存变负数  </vt:lpstr>
      <vt:lpstr>我们防止了死锁</vt:lpstr>
      <vt:lpstr>新的问题</vt:lpstr>
      <vt:lpstr>我们来复习下之前讲的事务</vt:lpstr>
      <vt:lpstr>今天的方案如下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1376</cp:revision>
  <dcterms:created xsi:type="dcterms:W3CDTF">2016-05-22T15:40:23Z</dcterms:created>
  <dcterms:modified xsi:type="dcterms:W3CDTF">2018-08-10T14:35:30Z</dcterms:modified>
</cp:coreProperties>
</file>