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05" r:id="rId4"/>
    <p:sldId id="310" r:id="rId5"/>
    <p:sldId id="311" r:id="rId6"/>
    <p:sldId id="314" r:id="rId7"/>
    <p:sldId id="31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之缓存应用篇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894" y="2472419"/>
            <a:ext cx="10515600" cy="1325563"/>
          </a:xfrm>
        </p:spPr>
        <p:txBody>
          <a:bodyPr/>
          <a:lstStyle/>
          <a:p>
            <a:r>
              <a:rPr lang="zh-CN" altLang="en-US" smtClean="0"/>
              <a:t>补充</a:t>
            </a:r>
            <a:r>
              <a:rPr lang="en-US" altLang="zh-CN" smtClean="0"/>
              <a:t>:</a:t>
            </a:r>
            <a:r>
              <a:rPr lang="en-US"/>
              <a:t> </a:t>
            </a:r>
            <a:r>
              <a:rPr lang="en-US" smtClean="0"/>
              <a:t>HyperLogLog</a:t>
            </a:r>
            <a:r>
              <a:rPr lang="zh-CN" altLang="en-US" smtClean="0"/>
              <a:t>类型的使用、统计每日注册用户数</a:t>
            </a:r>
            <a:r>
              <a:rPr lang="en-US" altLang="zh-C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今天我们来介绍</a:t>
            </a:r>
            <a:r>
              <a:rPr lang="en-US"/>
              <a:t>HyperLogLog 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26459" y="1325563"/>
            <a:ext cx="95233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这是一个</a:t>
            </a:r>
            <a:r>
              <a:rPr lang="en-US" altLang="zh-CN" smtClean="0"/>
              <a:t>redis</a:t>
            </a:r>
            <a:r>
              <a:rPr lang="en-US" b="1" smtClean="0"/>
              <a:t>2.8.9 </a:t>
            </a:r>
            <a:r>
              <a:rPr lang="zh-CN" altLang="en-US" b="1" smtClean="0"/>
              <a:t>之后支持的类型。</a:t>
            </a:r>
            <a:endParaRPr lang="en-US" altLang="zh-CN" b="1" smtClean="0"/>
          </a:p>
          <a:p>
            <a:endParaRPr lang="en-US" altLang="zh-CN" b="1"/>
          </a:p>
          <a:p>
            <a:endParaRPr lang="en-US" altLang="zh-CN" b="1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b="1" smtClean="0"/>
              <a:t>总共三个命令。文档看这</a:t>
            </a:r>
            <a:endParaRPr lang="en-US" altLang="zh-CN" b="1" smtClean="0"/>
          </a:p>
          <a:p>
            <a:r>
              <a:rPr lang="en-US" altLang="zh-CN"/>
              <a:t>https</a:t>
            </a:r>
            <a:r>
              <a:rPr lang="en-US" altLang="zh-CN"/>
              <a:t>://</a:t>
            </a:r>
            <a:r>
              <a:rPr lang="en-US" altLang="zh-CN" smtClean="0"/>
              <a:t>redis.io/commands/pfadd</a:t>
            </a:r>
          </a:p>
          <a:p>
            <a:endParaRPr lang="en-US" altLang="zh-CN" smtClean="0"/>
          </a:p>
          <a:p>
            <a:r>
              <a:rPr lang="en-US" altLang="zh-CN" smtClean="0"/>
              <a:t>HLL</a:t>
            </a:r>
            <a:r>
              <a:rPr lang="zh-CN" altLang="en-US" smtClean="0"/>
              <a:t>是一个基数统计算法。譬如统计的</a:t>
            </a:r>
            <a:r>
              <a:rPr lang="en-US" altLang="zh-CN" smtClean="0"/>
              <a:t>IP</a:t>
            </a:r>
            <a:r>
              <a:rPr lang="zh-CN" altLang="en-US" smtClean="0"/>
              <a:t>访问量</a:t>
            </a:r>
            <a:r>
              <a:rPr lang="en-US" altLang="zh-CN" smtClean="0"/>
              <a:t>/</a:t>
            </a:r>
            <a:r>
              <a:rPr lang="zh-CN" altLang="en-US" smtClean="0"/>
              <a:t>每天、每周或每月注册用户数，假设我们用数据库来实现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一般会有两个字段：随着数量增多，表会越来越大。内存资源耗费越来越多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</a:t>
            </a:r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58291"/>
              </p:ext>
            </p:extLst>
          </p:nvPr>
        </p:nvGraphicFramePr>
        <p:xfrm>
          <a:off x="232382" y="4271343"/>
          <a:ext cx="622678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031"/>
                <a:gridCol w="3915752"/>
              </a:tblGrid>
              <a:tr h="306657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IP</a:t>
                      </a:r>
                      <a:r>
                        <a:rPr lang="zh-CN" altLang="en-US" smtClean="0"/>
                        <a:t>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数量</a:t>
                      </a:r>
                      <a:r>
                        <a:rPr lang="zh-CN" altLang="en-US" baseline="0" smtClean="0"/>
                        <a:t> </a:t>
                      </a:r>
                      <a:endParaRPr lang="en-US"/>
                    </a:p>
                  </a:txBody>
                  <a:tcPr/>
                </a:tc>
              </a:tr>
              <a:tr h="306657">
                <a:tc>
                  <a:txBody>
                    <a:bodyPr/>
                    <a:lstStyle/>
                    <a:p>
                      <a:r>
                        <a:rPr lang="en-US" smtClean="0"/>
                        <a:t>192.168.1.22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</a:tr>
              <a:tr h="536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192.168.1.44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</a:tr>
              <a:tr h="536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192.168.2.25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06657">
                <a:tc>
                  <a:txBody>
                    <a:bodyPr/>
                    <a:lstStyle/>
                    <a:p>
                      <a:r>
                        <a:rPr lang="en-US" smtClean="0"/>
                        <a:t>.....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6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有兴趣的同学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924129"/>
            <a:ext cx="97471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介绍</a:t>
            </a:r>
            <a:endParaRPr lang="en-US" altLang="zh-CN" smtClean="0"/>
          </a:p>
          <a:p>
            <a:r>
              <a:rPr lang="en-US" altLang="zh-CN"/>
              <a:t>http</a:t>
            </a:r>
            <a:r>
              <a:rPr lang="en-US" altLang="zh-CN"/>
              <a:t>://</a:t>
            </a:r>
            <a:r>
              <a:rPr lang="en-US" altLang="zh-CN" smtClean="0"/>
              <a:t>antirez.com/news/75</a:t>
            </a:r>
          </a:p>
          <a:p>
            <a:endParaRPr lang="en-US" altLang="zh-CN"/>
          </a:p>
          <a:p>
            <a:r>
              <a:rPr lang="zh-CN" altLang="en-US" smtClean="0"/>
              <a:t>原理</a:t>
            </a:r>
            <a:endParaRPr lang="en-US" altLang="zh-CN" smtClean="0"/>
          </a:p>
          <a:p>
            <a:r>
              <a:rPr lang="en-US" altLang="zh-CN"/>
              <a:t>https://blockchain.iethpay.com/hyperloglog-theory.html</a:t>
            </a:r>
          </a:p>
          <a:p>
            <a:endParaRPr lang="en-US" altLang="zh-CN"/>
          </a:p>
          <a:p>
            <a:r>
              <a:rPr lang="en-US" altLang="zh-CN" smtClean="0"/>
              <a:t>redis</a:t>
            </a:r>
            <a:r>
              <a:rPr lang="zh-CN" altLang="en-US" smtClean="0"/>
              <a:t>对</a:t>
            </a:r>
            <a:r>
              <a:rPr lang="en-US" altLang="zh-CN" smtClean="0"/>
              <a:t>HLL</a:t>
            </a:r>
            <a:r>
              <a:rPr lang="zh-CN" altLang="en-US" smtClean="0"/>
              <a:t>的实现源码（</a:t>
            </a:r>
            <a:r>
              <a:rPr lang="en-US" altLang="zh-CN" smtClean="0"/>
              <a:t>C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/>
              <a:t>https</a:t>
            </a:r>
            <a:r>
              <a:rPr lang="en-US" altLang="zh-CN"/>
              <a:t>://</a:t>
            </a:r>
            <a:r>
              <a:rPr lang="en-US" altLang="zh-CN" smtClean="0"/>
              <a:t>github.com/antirez/redis/blob/unstable/src/hyperloglog.c</a:t>
            </a:r>
          </a:p>
          <a:p>
            <a:endParaRPr lang="en-US" altLang="zh-CN"/>
          </a:p>
          <a:p>
            <a:r>
              <a:rPr lang="en-US" altLang="zh-CN" smtClean="0"/>
              <a:t>java</a:t>
            </a:r>
            <a:r>
              <a:rPr lang="zh-CN" altLang="en-US" smtClean="0"/>
              <a:t>实现源码：</a:t>
            </a:r>
            <a:endParaRPr lang="en-US" altLang="zh-CN" smtClean="0"/>
          </a:p>
          <a:p>
            <a:r>
              <a:rPr lang="en-US" altLang="zh-CN"/>
              <a:t>https://github.com/addthis/stream-lib/blob/master/src/main/java/com/clearspring/analytics/stream/cardinality/HyperLogLog.java</a:t>
            </a:r>
          </a:p>
          <a:p>
            <a:endParaRPr lang="en-US" altLang="zh-CN" smtClean="0"/>
          </a:p>
          <a:p>
            <a:r>
              <a:rPr lang="zh-CN" altLang="en-US" smtClean="0"/>
              <a:t>算法介绍：</a:t>
            </a:r>
            <a:endParaRPr lang="en-US" altLang="zh-CN" smtClean="0"/>
          </a:p>
          <a:p>
            <a:r>
              <a:rPr lang="en-US" altLang="zh-CN"/>
              <a:t>https://research.neustar.biz/2012/10/25/sketch-of-the-day-hyperloglog-cornerstone-of-a-big-data-infrastructure/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8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基本命令使用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16733" y="875489"/>
            <a:ext cx="116731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zh-CN" altLang="en-US" smtClean="0"/>
              <a:t>今天我们要做的功能就是  统计每日</a:t>
            </a:r>
            <a:r>
              <a:rPr lang="zh-CN" altLang="en-US" smtClean="0"/>
              <a:t>用户注册数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/>
              <a:t>先</a:t>
            </a:r>
            <a:r>
              <a:rPr lang="zh-CN" altLang="en-US"/>
              <a:t>做</a:t>
            </a:r>
            <a:r>
              <a:rPr lang="zh-CN" altLang="en-US" smtClean="0"/>
              <a:t>一下基本的命令说明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PFADD key member1 member2  (</a:t>
            </a:r>
            <a:r>
              <a:rPr lang="zh-CN" altLang="en-US" smtClean="0"/>
              <a:t>重复值 不会累计</a:t>
            </a:r>
            <a:r>
              <a:rPr lang="en-US" altLang="zh-CN" smtClean="0"/>
              <a:t>)</a:t>
            </a:r>
            <a:endParaRPr lang="en-US" smtClean="0"/>
          </a:p>
          <a:p>
            <a:endParaRPr lang="en-US"/>
          </a:p>
          <a:p>
            <a:r>
              <a:rPr lang="zh-CN" altLang="en-US" smtClean="0"/>
              <a:t>譬如 </a:t>
            </a:r>
            <a:r>
              <a:rPr lang="en-US" altLang="zh-CN" smtClean="0"/>
              <a:t>PFADD user20180801 shenyi lisi zhangsan</a:t>
            </a:r>
          </a:p>
          <a:p>
            <a:endParaRPr lang="en-US"/>
          </a:p>
          <a:p>
            <a:r>
              <a:rPr lang="en-US" smtClean="0"/>
              <a:t>pfcount user20180801  </a:t>
            </a:r>
            <a:r>
              <a:rPr lang="zh-CN" altLang="en-US" smtClean="0"/>
              <a:t>即可得到统计数字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mtClean="0"/>
              <a:t>pfmerge </a:t>
            </a:r>
            <a:r>
              <a:rPr lang="zh-CN" altLang="en-US" smtClean="0"/>
              <a:t>目标</a:t>
            </a:r>
            <a:r>
              <a:rPr lang="en-US" altLang="zh-CN" smtClean="0"/>
              <a:t>key </a:t>
            </a:r>
            <a:r>
              <a:rPr lang="zh-CN" altLang="en-US" smtClean="0"/>
              <a:t>源</a:t>
            </a:r>
            <a:r>
              <a:rPr lang="en-US" altLang="zh-CN" smtClean="0"/>
              <a:t>key1 </a:t>
            </a:r>
            <a:r>
              <a:rPr lang="zh-CN" altLang="en-US" smtClean="0"/>
              <a:t>源</a:t>
            </a:r>
            <a:r>
              <a:rPr lang="en-US" altLang="zh-CN" smtClean="0"/>
              <a:t>key2 ....... </a:t>
            </a:r>
            <a:r>
              <a:rPr lang="zh-CN" altLang="en-US" smtClean="0"/>
              <a:t>合并 若干</a:t>
            </a:r>
            <a:r>
              <a:rPr lang="en-US" altLang="zh-CN" smtClean="0"/>
              <a:t>key</a:t>
            </a:r>
            <a:r>
              <a:rPr lang="zh-CN" altLang="en-US" smtClean="0"/>
              <a:t>到目标</a:t>
            </a:r>
            <a:r>
              <a:rPr lang="en-US" altLang="zh-CN" smtClean="0"/>
              <a:t>key  (</a:t>
            </a:r>
            <a:r>
              <a:rPr lang="zh-CN" altLang="en-US" smtClean="0"/>
              <a:t>各个</a:t>
            </a:r>
            <a:r>
              <a:rPr lang="en-US" altLang="zh-CN" smtClean="0"/>
              <a:t>key</a:t>
            </a:r>
            <a:r>
              <a:rPr lang="zh-CN" altLang="en-US" smtClean="0"/>
              <a:t>若有重复值依然不会累加</a:t>
            </a:r>
            <a:r>
              <a:rPr lang="en-US" altLang="zh-CN" smtClean="0"/>
              <a:t>)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基本需求实现思路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7823" y="933855"/>
            <a:ext cx="11673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 设计一个</a:t>
            </a:r>
            <a:r>
              <a:rPr lang="en-US" altLang="zh-CN" smtClean="0"/>
              <a:t>key </a:t>
            </a:r>
            <a:r>
              <a:rPr lang="zh-CN" altLang="en-US" smtClean="0"/>
              <a:t>。 譬如</a:t>
            </a:r>
            <a:r>
              <a:rPr lang="en-US" altLang="zh-CN" smtClean="0"/>
              <a:t>user20180103  </a:t>
            </a:r>
            <a:endParaRPr lang="en-US" altLang="zh-CN"/>
          </a:p>
          <a:p>
            <a:r>
              <a:rPr lang="en-US" smtClean="0"/>
              <a:t>   </a:t>
            </a:r>
            <a:r>
              <a:rPr lang="zh-CN" altLang="en-US" smtClean="0"/>
              <a:t>此时假设你的颗粒度 是天</a:t>
            </a:r>
            <a:endParaRPr lang="en-US" smtClean="0"/>
          </a:p>
          <a:p>
            <a:endParaRPr lang="en-US"/>
          </a:p>
          <a:p>
            <a:r>
              <a:rPr lang="en-US" smtClean="0"/>
              <a:t>     </a:t>
            </a:r>
            <a:r>
              <a:rPr lang="zh-CN" altLang="en-US" smtClean="0"/>
              <a:t>用代码调用，插入相应的值</a:t>
            </a:r>
            <a:endParaRPr lang="en-US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、如果需要统计， 合并出来一个</a:t>
            </a:r>
            <a:r>
              <a:rPr lang="en-US" altLang="zh-CN" smtClean="0"/>
              <a:t>key</a:t>
            </a:r>
            <a:r>
              <a:rPr lang="zh-CN" altLang="en-US" smtClean="0"/>
              <a:t>即可</a:t>
            </a:r>
            <a:r>
              <a:rPr lang="en-US" altLang="zh-CN" smtClean="0"/>
              <a:t>(</a:t>
            </a:r>
            <a:r>
              <a:rPr lang="zh-CN" altLang="en-US" smtClean="0"/>
              <a:t>这些</a:t>
            </a:r>
            <a:r>
              <a:rPr lang="en-US" altLang="zh-CN" smtClean="0"/>
              <a:t>key</a:t>
            </a:r>
            <a:r>
              <a:rPr lang="zh-CN" altLang="en-US" smtClean="0"/>
              <a:t>用程序生成</a:t>
            </a:r>
            <a:r>
              <a:rPr lang="en-US" altLang="zh-CN" smtClean="0"/>
              <a:t>)</a:t>
            </a:r>
          </a:p>
          <a:p>
            <a:endParaRPr lang="en-US"/>
          </a:p>
          <a:p>
            <a:r>
              <a:rPr lang="en-US" smtClean="0"/>
              <a:t>     </a:t>
            </a:r>
            <a:r>
              <a:rPr lang="zh-CN" altLang="en-US" smtClean="0"/>
              <a:t>譬如要统计</a:t>
            </a:r>
            <a:r>
              <a:rPr lang="en-US" altLang="zh-CN" smtClean="0"/>
              <a:t>8</a:t>
            </a:r>
            <a:r>
              <a:rPr lang="zh-CN" altLang="en-US" smtClean="0"/>
              <a:t>月份  则</a:t>
            </a:r>
            <a:r>
              <a:rPr lang="en-US" altLang="zh-CN"/>
              <a:t>pfmerge </a:t>
            </a:r>
            <a:r>
              <a:rPr lang="en-US" altLang="zh-CN" smtClean="0"/>
              <a:t>user2018   user20180801 </a:t>
            </a:r>
            <a:r>
              <a:rPr lang="en-US" altLang="zh-CN"/>
              <a:t> </a:t>
            </a:r>
            <a:r>
              <a:rPr lang="en-US" altLang="zh-CN" smtClean="0"/>
              <a:t>user20180802 </a:t>
            </a:r>
            <a:r>
              <a:rPr lang="en-US" altLang="zh-CN"/>
              <a:t> </a:t>
            </a:r>
            <a:r>
              <a:rPr lang="en-US" altLang="zh-CN" smtClean="0"/>
              <a:t>user20180803 ........</a:t>
            </a:r>
            <a:r>
              <a:rPr lang="en-US" altLang="zh-CN"/>
              <a:t> </a:t>
            </a:r>
            <a:r>
              <a:rPr lang="en-US" altLang="zh-CN" smtClean="0"/>
              <a:t>user20180831</a:t>
            </a:r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、最后</a:t>
            </a:r>
            <a:r>
              <a:rPr lang="en-US" altLang="zh-CN" smtClean="0"/>
              <a:t>pfcount </a:t>
            </a:r>
            <a:r>
              <a:rPr lang="zh-CN" altLang="en-US" smtClean="0"/>
              <a:t>你懂得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altLang="zh-CN" smtClean="0"/>
              <a:t>PHPredis</a:t>
            </a:r>
            <a:r>
              <a:rPr lang="zh-CN" altLang="en-US" smtClean="0"/>
              <a:t>中相关的函数和命令很类似，</a:t>
            </a:r>
            <a:r>
              <a:rPr lang="en-US" altLang="zh-CN" smtClean="0"/>
              <a:t>pfAdd pfCount pfMerge </a:t>
            </a:r>
            <a:r>
              <a:rPr lang="zh-CN" altLang="en-US" smtClean="0"/>
              <a:t>等就不再赘述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13586</TotalTime>
  <Words>336</Words>
  <Application>Microsoft Office PowerPoint</Application>
  <PresentationFormat>宽屏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补充: HyperLogLog类型的使用、统计每日注册用户数 </vt:lpstr>
      <vt:lpstr>今天我们来介绍HyperLogLog </vt:lpstr>
      <vt:lpstr>有兴趣的同学</vt:lpstr>
      <vt:lpstr>基本命令使用</vt:lpstr>
      <vt:lpstr>基本需求实现思路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1398</cp:revision>
  <dcterms:created xsi:type="dcterms:W3CDTF">2016-05-22T15:40:23Z</dcterms:created>
  <dcterms:modified xsi:type="dcterms:W3CDTF">2018-08-17T15:27:05Z</dcterms:modified>
</cp:coreProperties>
</file>