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05" r:id="rId4"/>
    <p:sldId id="310" r:id="rId5"/>
    <p:sldId id="311" r:id="rId6"/>
    <p:sldId id="314" r:id="rId7"/>
    <p:sldId id="315" r:id="rId8"/>
    <p:sldId id="316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之缓存应用篇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894" y="2472419"/>
            <a:ext cx="10515600" cy="1325563"/>
          </a:xfrm>
        </p:spPr>
        <p:txBody>
          <a:bodyPr/>
          <a:lstStyle/>
          <a:p>
            <a:r>
              <a:rPr lang="zh-CN" altLang="en-US" smtClean="0"/>
              <a:t>补充</a:t>
            </a:r>
            <a:r>
              <a:rPr lang="en-US" altLang="zh-CN" smtClean="0"/>
              <a:t>:</a:t>
            </a:r>
            <a:r>
              <a:rPr lang="en-US"/>
              <a:t> </a:t>
            </a:r>
            <a:r>
              <a:rPr lang="en-US" smtClean="0"/>
              <a:t>Bitmap</a:t>
            </a:r>
            <a:r>
              <a:rPr lang="zh-CN" altLang="en-US" smtClean="0"/>
              <a:t>类型入门、实现用户签到</a:t>
            </a:r>
            <a:r>
              <a:rPr lang="en-US" altLang="zh-CN" smtClean="0"/>
              <a:t>(</a:t>
            </a:r>
            <a:r>
              <a:rPr lang="zh-CN" altLang="en-US" smtClean="0"/>
              <a:t>带界面和实现代码</a:t>
            </a:r>
            <a:r>
              <a:rPr lang="en-US" altLang="zh-CN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先做个实验 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26459" y="1325563"/>
            <a:ext cx="95233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#set test a</a:t>
            </a:r>
          </a:p>
          <a:p>
            <a:endParaRPr lang="en-US" altLang="zh-CN"/>
          </a:p>
          <a:p>
            <a:r>
              <a:rPr lang="zh-CN" altLang="en-US" smtClean="0"/>
              <a:t>这个很好理解  </a:t>
            </a:r>
            <a:r>
              <a:rPr lang="en-US" altLang="zh-CN" smtClean="0"/>
              <a:t>. </a:t>
            </a:r>
            <a:r>
              <a:rPr lang="zh-CN" altLang="en-US" smtClean="0"/>
              <a:t>把</a:t>
            </a:r>
            <a:r>
              <a:rPr lang="en-US" altLang="zh-CN" smtClean="0"/>
              <a:t>key</a:t>
            </a:r>
            <a:r>
              <a:rPr lang="zh-CN" altLang="en-US" smtClean="0"/>
              <a:t>是</a:t>
            </a:r>
            <a:r>
              <a:rPr lang="en-US" altLang="zh-CN" smtClean="0"/>
              <a:t>test</a:t>
            </a:r>
            <a:r>
              <a:rPr lang="zh-CN" altLang="en-US" smtClean="0"/>
              <a:t>的值设置为</a:t>
            </a:r>
            <a:r>
              <a:rPr lang="en-US" altLang="zh-CN" smtClean="0"/>
              <a:t>a </a:t>
            </a:r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其中</a:t>
            </a:r>
            <a:r>
              <a:rPr lang="en-US" altLang="zh-CN" smtClean="0"/>
              <a:t>a </a:t>
            </a:r>
            <a:r>
              <a:rPr lang="zh-CN" altLang="en-US" smtClean="0"/>
              <a:t>的</a:t>
            </a:r>
            <a:r>
              <a:rPr lang="en-US" altLang="zh-CN" smtClean="0"/>
              <a:t>ascii</a:t>
            </a:r>
            <a:r>
              <a:rPr lang="zh-CN" altLang="en-US" smtClean="0"/>
              <a:t>值是</a:t>
            </a:r>
            <a:r>
              <a:rPr lang="en-US" altLang="zh-CN" smtClean="0"/>
              <a:t>97, 97</a:t>
            </a:r>
            <a:r>
              <a:rPr lang="zh-CN" altLang="en-US" smtClean="0"/>
              <a:t>的二进制是</a:t>
            </a:r>
            <a:r>
              <a:rPr lang="en-US" smtClean="0"/>
              <a:t>1100001  </a:t>
            </a:r>
            <a:r>
              <a:rPr lang="en-US" altLang="zh-CN" smtClean="0"/>
              <a:t>【PHP</a:t>
            </a:r>
            <a:r>
              <a:rPr lang="zh-CN" altLang="en-US" smtClean="0"/>
              <a:t>代码：</a:t>
            </a:r>
            <a:r>
              <a:rPr lang="en-US" altLang="zh-CN" smtClean="0"/>
              <a:t>echo </a:t>
            </a:r>
            <a:r>
              <a:rPr lang="en-US" altLang="zh-CN"/>
              <a:t>decbin(ord('a'));</a:t>
            </a:r>
            <a:r>
              <a:rPr lang="zh-CN" altLang="en-US" smtClean="0"/>
              <a:t>  </a:t>
            </a:r>
            <a:r>
              <a:rPr lang="en-US" altLang="zh-CN" smtClean="0"/>
              <a:t>】</a:t>
            </a:r>
          </a:p>
          <a:p>
            <a:endParaRPr lang="en-US" altLang="zh-CN"/>
          </a:p>
          <a:p>
            <a:r>
              <a:rPr lang="zh-CN" altLang="en-US" smtClean="0"/>
              <a:t>那譬如</a:t>
            </a:r>
            <a:r>
              <a:rPr lang="en-US" altLang="zh-CN" smtClean="0"/>
              <a:t>b</a:t>
            </a:r>
            <a:r>
              <a:rPr lang="zh-CN" altLang="en-US" smtClean="0"/>
              <a:t>的</a:t>
            </a:r>
            <a:r>
              <a:rPr lang="en-US" altLang="zh-CN" smtClean="0"/>
              <a:t>ascii</a:t>
            </a:r>
            <a:r>
              <a:rPr lang="zh-CN" altLang="en-US" smtClean="0"/>
              <a:t>值是 </a:t>
            </a:r>
            <a:r>
              <a:rPr lang="en-US" altLang="zh-CN" smtClean="0"/>
              <a:t>98</a:t>
            </a:r>
            <a:r>
              <a:rPr lang="zh-CN" altLang="en-US" smtClean="0"/>
              <a:t>，</a:t>
            </a:r>
            <a:r>
              <a:rPr lang="zh-CN" altLang="en-US"/>
              <a:t>转</a:t>
            </a:r>
            <a:r>
              <a:rPr lang="zh-CN" altLang="en-US" smtClean="0"/>
              <a:t>成二进制是</a:t>
            </a:r>
            <a:r>
              <a:rPr lang="en-US" smtClean="0"/>
              <a:t>1100010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/>
              <a:t>对照</a:t>
            </a:r>
            <a:r>
              <a:rPr lang="zh-CN" altLang="en-US" smtClean="0"/>
              <a:t>下</a:t>
            </a:r>
            <a:r>
              <a:rPr lang="en-US" altLang="zh-CN" smtClean="0"/>
              <a:t>(</a:t>
            </a:r>
            <a:r>
              <a:rPr lang="zh-CN" altLang="en-US"/>
              <a:t>凑</a:t>
            </a:r>
            <a:r>
              <a:rPr lang="zh-CN" altLang="en-US" smtClean="0"/>
              <a:t>满</a:t>
            </a:r>
            <a:r>
              <a:rPr lang="en-US" altLang="zh-CN" smtClean="0"/>
              <a:t>8</a:t>
            </a:r>
            <a:r>
              <a:rPr lang="zh-CN" altLang="en-US" smtClean="0"/>
              <a:t>位为一字节，因此不满前面填</a:t>
            </a:r>
            <a:r>
              <a:rPr lang="en-US" altLang="zh-CN" smtClean="0"/>
              <a:t>0)</a:t>
            </a:r>
          </a:p>
          <a:p>
            <a:r>
              <a:rPr lang="en-US" smtClean="0"/>
              <a:t>01100001  </a:t>
            </a:r>
            <a:r>
              <a:rPr lang="en-US" smtClean="0"/>
              <a:t>------- a</a:t>
            </a:r>
          </a:p>
          <a:p>
            <a:r>
              <a:rPr lang="en-US" smtClean="0"/>
              <a:t>01100010  </a:t>
            </a:r>
            <a:r>
              <a:rPr lang="en-US" smtClean="0"/>
              <a:t>------- b</a:t>
            </a:r>
          </a:p>
          <a:p>
            <a:endParaRPr lang="en-US" altLang="zh-CN"/>
          </a:p>
          <a:p>
            <a:r>
              <a:rPr lang="zh-CN" altLang="en-US" smtClean="0"/>
              <a:t>从左往右数（索引从</a:t>
            </a:r>
            <a:r>
              <a:rPr lang="en-US" altLang="zh-CN" smtClean="0"/>
              <a:t>0</a:t>
            </a:r>
            <a:r>
              <a:rPr lang="zh-CN" altLang="en-US" smtClean="0"/>
              <a:t>开始），第</a:t>
            </a:r>
            <a:r>
              <a:rPr lang="en-US" altLang="zh-CN" smtClean="0"/>
              <a:t>6</a:t>
            </a:r>
            <a:r>
              <a:rPr lang="zh-CN" altLang="en-US" smtClean="0"/>
              <a:t>位和第</a:t>
            </a:r>
            <a:r>
              <a:rPr lang="en-US" altLang="zh-CN" smtClean="0"/>
              <a:t>7</a:t>
            </a:r>
            <a:r>
              <a:rPr lang="zh-CN" altLang="en-US" smtClean="0"/>
              <a:t>位不一致。因此只要</a:t>
            </a:r>
            <a:r>
              <a:rPr lang="en-US" altLang="zh-CN" smtClean="0"/>
              <a:t>a</a:t>
            </a:r>
            <a:r>
              <a:rPr lang="zh-CN" altLang="en-US" smtClean="0"/>
              <a:t>的二进制值的第</a:t>
            </a:r>
            <a:r>
              <a:rPr lang="en-US" altLang="zh-CN" smtClean="0"/>
              <a:t>6</a:t>
            </a:r>
            <a:r>
              <a:rPr lang="zh-CN" altLang="en-US" smtClean="0"/>
              <a:t>位改成</a:t>
            </a:r>
            <a:r>
              <a:rPr lang="en-US" altLang="zh-CN" smtClean="0"/>
              <a:t>1 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位改成</a:t>
            </a:r>
            <a:r>
              <a:rPr lang="en-US" altLang="zh-CN" smtClean="0"/>
              <a:t>0 </a:t>
            </a:r>
            <a:r>
              <a:rPr lang="zh-CN" altLang="en-US"/>
              <a:t> </a:t>
            </a:r>
            <a:r>
              <a:rPr lang="zh-CN" altLang="en-US" smtClean="0"/>
              <a:t>就变成了</a:t>
            </a:r>
            <a:r>
              <a:rPr lang="en-US" altLang="zh-CN" smtClean="0"/>
              <a:t>b )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6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新命令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924129"/>
            <a:ext cx="9747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SETBIT key offset </a:t>
            </a:r>
            <a:r>
              <a:rPr lang="en-US" smtClean="0"/>
              <a:t>value</a:t>
            </a:r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譬如</a:t>
            </a:r>
            <a:endParaRPr lang="en-US" altLang="zh-CN" smtClean="0"/>
          </a:p>
          <a:p>
            <a:r>
              <a:rPr lang="en-US" altLang="zh-CN" smtClean="0"/>
              <a:t>#setbit  test 6 1</a:t>
            </a:r>
          </a:p>
          <a:p>
            <a:r>
              <a:rPr lang="en-US" altLang="zh-CN" smtClean="0"/>
              <a:t>#</a:t>
            </a:r>
            <a:r>
              <a:rPr lang="en-US" altLang="zh-CN" smtClean="0"/>
              <a:t>setbit  </a:t>
            </a:r>
            <a:r>
              <a:rPr lang="en-US" altLang="zh-CN" smtClean="0"/>
              <a:t>test 7 0</a:t>
            </a:r>
          </a:p>
          <a:p>
            <a:endParaRPr lang="en-US" altLang="zh-CN"/>
          </a:p>
          <a:p>
            <a:r>
              <a:rPr lang="zh-CN" altLang="en-US" smtClean="0"/>
              <a:t>然后</a:t>
            </a:r>
            <a:r>
              <a:rPr lang="en-US" altLang="zh-CN" smtClean="0"/>
              <a:t>get test </a:t>
            </a:r>
            <a:r>
              <a:rPr lang="zh-CN" altLang="en-US" smtClean="0"/>
              <a:t>可以看到 变成了</a:t>
            </a:r>
            <a:r>
              <a:rPr lang="en-US" altLang="zh-CN" smtClean="0"/>
              <a:t>b</a:t>
            </a:r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今天我们要学习也就是</a:t>
            </a:r>
            <a:r>
              <a:rPr lang="en-US" altLang="zh-CN" smtClean="0"/>
              <a:t>bitmap</a:t>
            </a:r>
            <a:r>
              <a:rPr lang="zh-CN" altLang="en-US" smtClean="0"/>
              <a:t>类型</a:t>
            </a:r>
            <a:r>
              <a:rPr lang="en-US" altLang="zh-CN" smtClean="0"/>
              <a:t>,</a:t>
            </a:r>
            <a:r>
              <a:rPr lang="zh-CN" altLang="en-US" smtClean="0"/>
              <a:t>它也是从</a:t>
            </a:r>
            <a:r>
              <a:rPr lang="en-US" altLang="zh-CN" smtClean="0"/>
              <a:t>string</a:t>
            </a:r>
            <a:r>
              <a:rPr lang="zh-CN" altLang="en-US" smtClean="0"/>
              <a:t>类型扩展出来的结构。所以它的命令也可以操作</a:t>
            </a:r>
            <a:r>
              <a:rPr lang="en-US" altLang="zh-CN" smtClean="0"/>
              <a:t>string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8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基本命令使用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16733" y="875489"/>
            <a:ext cx="116731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刚从我们碰到了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setbit </a:t>
            </a:r>
          </a:p>
          <a:p>
            <a:endParaRPr lang="en-US"/>
          </a:p>
          <a:p>
            <a:r>
              <a:rPr lang="zh-CN" altLang="en-US" smtClean="0"/>
              <a:t>那么肯定有</a:t>
            </a:r>
            <a:r>
              <a:rPr lang="en-US" altLang="zh-CN" smtClean="0"/>
              <a:t>getbit key offset    </a:t>
            </a:r>
            <a:r>
              <a:rPr lang="zh-CN" altLang="en-US" smtClean="0"/>
              <a:t>获取某个偏移量的值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mtClean="0"/>
              <a:t>bitcount key [start end ] </a:t>
            </a:r>
            <a:r>
              <a:rPr lang="zh-CN" altLang="en-US" smtClean="0"/>
              <a:t>。统计出</a:t>
            </a:r>
            <a:r>
              <a:rPr lang="en-US" altLang="zh-CN" smtClean="0"/>
              <a:t>bit</a:t>
            </a:r>
            <a:r>
              <a:rPr lang="zh-CN" altLang="en-US" smtClean="0"/>
              <a:t>值为</a:t>
            </a:r>
            <a:r>
              <a:rPr lang="en-US" altLang="zh-CN" smtClean="0"/>
              <a:t>1 </a:t>
            </a:r>
            <a:r>
              <a:rPr lang="zh-CN" altLang="en-US" smtClean="0"/>
              <a:t>的数量</a:t>
            </a:r>
            <a:r>
              <a:rPr lang="en-US" altLang="zh-CN" smtClean="0"/>
              <a:t> </a:t>
            </a:r>
          </a:p>
          <a:p>
            <a:r>
              <a:rPr lang="zh-CN" altLang="en-US" smtClean="0"/>
              <a:t>这里的</a:t>
            </a:r>
            <a:r>
              <a:rPr lang="en-US" altLang="zh-CN" smtClean="0"/>
              <a:t>start </a:t>
            </a:r>
            <a:r>
              <a:rPr lang="zh-CN" altLang="en-US" smtClean="0"/>
              <a:t>和</a:t>
            </a:r>
            <a:r>
              <a:rPr lang="en-US" altLang="zh-CN" smtClean="0"/>
              <a:t>end </a:t>
            </a:r>
            <a:r>
              <a:rPr lang="zh-CN" altLang="en-US"/>
              <a:t>指</a:t>
            </a:r>
            <a:r>
              <a:rPr lang="zh-CN" altLang="en-US" smtClean="0"/>
              <a:t>的是 字节（不是位）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bitop </a:t>
            </a:r>
            <a:r>
              <a:rPr lang="en-US"/>
              <a:t> </a:t>
            </a:r>
            <a:r>
              <a:rPr lang="en-US" smtClean="0"/>
              <a:t>[AND</a:t>
            </a:r>
            <a:r>
              <a:rPr lang="zh-CN" altLang="en-US"/>
              <a:t>逻辑与</a:t>
            </a:r>
            <a:r>
              <a:rPr lang="en-US" smtClean="0"/>
              <a:t> </a:t>
            </a:r>
            <a:r>
              <a:rPr lang="en-US"/>
              <a:t>、 </a:t>
            </a:r>
            <a:r>
              <a:rPr lang="en-US" smtClean="0"/>
              <a:t>OR</a:t>
            </a:r>
            <a:r>
              <a:rPr lang="zh-CN" altLang="en-US" smtClean="0"/>
              <a:t>逻辑</a:t>
            </a:r>
            <a:r>
              <a:rPr lang="zh-CN" altLang="en-US"/>
              <a:t>或</a:t>
            </a:r>
            <a:r>
              <a:rPr lang="en-US" smtClean="0"/>
              <a:t> </a:t>
            </a:r>
            <a:r>
              <a:rPr lang="en-US"/>
              <a:t>、 </a:t>
            </a:r>
            <a:r>
              <a:rPr lang="en-US" smtClean="0"/>
              <a:t>NOT</a:t>
            </a:r>
            <a:r>
              <a:rPr lang="zh-CN" altLang="en-US" smtClean="0"/>
              <a:t>逻辑非</a:t>
            </a:r>
            <a:r>
              <a:rPr lang="en-US" smtClean="0"/>
              <a:t> </a:t>
            </a:r>
            <a:r>
              <a:rPr lang="en-US"/>
              <a:t>、 </a:t>
            </a:r>
            <a:r>
              <a:rPr lang="en-US" smtClean="0"/>
              <a:t>XOR</a:t>
            </a:r>
            <a:r>
              <a:rPr lang="zh-CN" altLang="en-US" smtClean="0"/>
              <a:t>逻辑异或</a:t>
            </a:r>
            <a:r>
              <a:rPr lang="en-US" smtClean="0"/>
              <a:t>] </a:t>
            </a:r>
            <a:r>
              <a:rPr lang="zh-CN" altLang="en-US" smtClean="0"/>
              <a:t>操作</a:t>
            </a:r>
            <a:endParaRPr lang="en-US" altLang="zh-CN" smtClean="0"/>
          </a:p>
          <a:p>
            <a:r>
              <a:rPr lang="en-US"/>
              <a:t>BITOP </a:t>
            </a:r>
            <a:r>
              <a:rPr lang="en-US" smtClean="0"/>
              <a:t>[op] </a:t>
            </a:r>
            <a:r>
              <a:rPr lang="en-US"/>
              <a:t>destkey srckey1 … srckeyN </a:t>
            </a:r>
            <a:r>
              <a:rPr lang="en-US" smtClean="0"/>
              <a:t> </a:t>
            </a:r>
            <a:r>
              <a:rPr lang="zh-CN" altLang="en-US" smtClean="0"/>
              <a:t>可以一对一 也可以一对多</a:t>
            </a:r>
            <a:endParaRPr lang="en-US" altLang="zh-CN" smtClean="0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bitpos key bit(0</a:t>
            </a:r>
            <a:r>
              <a:rPr lang="zh-CN" altLang="en-US" smtClean="0"/>
              <a:t>或</a:t>
            </a:r>
            <a:r>
              <a:rPr lang="en-US" altLang="zh-CN" smtClean="0"/>
              <a:t>1) [start] [end]</a:t>
            </a:r>
          </a:p>
          <a:p>
            <a:r>
              <a:rPr lang="zh-CN" altLang="en-US" smtClean="0"/>
              <a:t>获取第一个值是</a:t>
            </a:r>
            <a:r>
              <a:rPr lang="en-US" altLang="zh-CN" smtClean="0"/>
              <a:t>0</a:t>
            </a:r>
            <a:r>
              <a:rPr lang="zh-CN" altLang="en-US" smtClean="0"/>
              <a:t>或</a:t>
            </a:r>
            <a:r>
              <a:rPr lang="en-US" altLang="zh-CN" smtClean="0"/>
              <a:t>1</a:t>
            </a:r>
            <a:r>
              <a:rPr lang="zh-CN" altLang="en-US" smtClean="0"/>
              <a:t>的</a:t>
            </a:r>
            <a:r>
              <a:rPr lang="en-US" altLang="zh-CN" smtClean="0"/>
              <a:t>bit</a:t>
            </a:r>
            <a:r>
              <a:rPr lang="zh-CN" altLang="en-US" smtClean="0"/>
              <a:t>位偏移值，</a:t>
            </a:r>
            <a:r>
              <a:rPr lang="en-US" altLang="zh-CN" smtClean="0"/>
              <a:t>start</a:t>
            </a:r>
            <a:r>
              <a:rPr lang="zh-CN" altLang="en-US" smtClean="0"/>
              <a:t>和</a:t>
            </a:r>
            <a:r>
              <a:rPr lang="en-US" altLang="zh-CN" smtClean="0"/>
              <a:t>end</a:t>
            </a:r>
            <a:r>
              <a:rPr lang="zh-CN" altLang="en-US" smtClean="0"/>
              <a:t>也是字节（不是位）</a:t>
            </a:r>
            <a:endParaRPr lang="en-US"/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实战场景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77823" y="933855"/>
            <a:ext cx="116731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这个类型可不是仅仅用来让我们改二进制改字符串值的</a:t>
            </a:r>
            <a:r>
              <a:rPr lang="en-US" altLang="zh-CN" smtClean="0"/>
              <a:t> 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zh-CN" altLang="en-US"/>
              <a:t>最</a:t>
            </a:r>
            <a:r>
              <a:rPr lang="zh-CN" altLang="en-US" smtClean="0"/>
              <a:t>经典的就是 用户连续签到</a:t>
            </a:r>
            <a:endParaRPr lang="en-US" altLang="zh-CN" smtClean="0"/>
          </a:p>
          <a:p>
            <a:endParaRPr lang="en-US" smtClean="0"/>
          </a:p>
          <a:p>
            <a:r>
              <a:rPr lang="en-US"/>
              <a:t> </a:t>
            </a:r>
            <a:r>
              <a:rPr lang="en-US" smtClean="0"/>
              <a:t>key</a:t>
            </a:r>
            <a:r>
              <a:rPr lang="zh-CN" altLang="en-US" smtClean="0"/>
              <a:t>可以设置为 前缀</a:t>
            </a:r>
            <a:r>
              <a:rPr lang="en-US" altLang="zh-CN" smtClean="0"/>
              <a:t>:</a:t>
            </a:r>
            <a:r>
              <a:rPr lang="zh-CN" altLang="en-US" smtClean="0"/>
              <a:t>用户</a:t>
            </a:r>
            <a:r>
              <a:rPr lang="en-US" altLang="zh-CN" smtClean="0"/>
              <a:t>id:</a:t>
            </a:r>
            <a:r>
              <a:rPr lang="zh-CN" altLang="en-US" smtClean="0"/>
              <a:t>年月份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譬如 </a:t>
            </a:r>
            <a:r>
              <a:rPr lang="en-US" altLang="zh-CN" smtClean="0"/>
              <a:t>setbit sign:123:1803 0 1 </a:t>
            </a:r>
          </a:p>
          <a:p>
            <a:endParaRPr lang="en-US"/>
          </a:p>
          <a:p>
            <a:r>
              <a:rPr lang="zh-CN" altLang="en-US" smtClean="0"/>
              <a:t>代表给 用户</a:t>
            </a:r>
            <a:r>
              <a:rPr lang="en-US" altLang="zh-CN" smtClean="0"/>
              <a:t>ID=123</a:t>
            </a:r>
            <a:r>
              <a:rPr lang="zh-CN" altLang="en-US" smtClean="0"/>
              <a:t>的用户签到，签到的时间是 </a:t>
            </a:r>
            <a:r>
              <a:rPr lang="en-US" altLang="zh-CN" smtClean="0"/>
              <a:t>18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月份， </a:t>
            </a:r>
            <a:r>
              <a:rPr lang="en-US" altLang="zh-CN" smtClean="0"/>
              <a:t>0</a:t>
            </a:r>
            <a:r>
              <a:rPr lang="zh-CN" altLang="en-US" smtClean="0"/>
              <a:t>代表该月第一天</a:t>
            </a:r>
            <a:r>
              <a:rPr lang="en-US" altLang="zh-CN" smtClean="0"/>
              <a:t>(</a:t>
            </a:r>
            <a:r>
              <a:rPr lang="zh-CN" altLang="en-US" smtClean="0"/>
              <a:t>这个数字程序提供</a:t>
            </a:r>
            <a:r>
              <a:rPr lang="en-US" altLang="zh-CN" smtClean="0"/>
              <a:t>)  ,1 </a:t>
            </a:r>
          </a:p>
          <a:p>
            <a:endParaRPr lang="en-US"/>
          </a:p>
          <a:p>
            <a:r>
              <a:rPr lang="zh-CN" altLang="en-US" smtClean="0"/>
              <a:t>第二天就可以</a:t>
            </a:r>
            <a:endParaRPr lang="en-US"/>
          </a:p>
          <a:p>
            <a:r>
              <a:rPr lang="en-US" smtClean="0"/>
              <a:t> </a:t>
            </a:r>
            <a:r>
              <a:rPr lang="en-US" altLang="zh-CN"/>
              <a:t>setbit </a:t>
            </a:r>
            <a:r>
              <a:rPr lang="en-US" altLang="zh-CN"/>
              <a:t>sign:123:1803 </a:t>
            </a:r>
            <a:r>
              <a:rPr lang="en-US" altLang="zh-CN" smtClean="0"/>
              <a:t>1 </a:t>
            </a:r>
            <a:r>
              <a:rPr lang="en-US" altLang="zh-CN"/>
              <a:t>1 </a:t>
            </a:r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>
                <a:solidFill>
                  <a:srgbClr val="FF0000"/>
                </a:solidFill>
              </a:rPr>
              <a:t>怎么看值？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二进制的方式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endParaRPr lang="en-US"/>
          </a:p>
          <a:p>
            <a:r>
              <a:rPr lang="en-US" altLang="zh-CN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/>
              <a:t>看代码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77823" y="933855"/>
            <a:ext cx="116731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function strToBin($</a:t>
            </a:r>
            <a:r>
              <a:rPr lang="en-US" altLang="zh-CN"/>
              <a:t>str</a:t>
            </a:r>
            <a:r>
              <a:rPr lang="en-US" altLang="zh-CN" smtClean="0"/>
              <a:t>){  //</a:t>
            </a:r>
            <a:r>
              <a:rPr lang="zh-CN" altLang="en-US" smtClean="0"/>
              <a:t>这段是网上的代码 修改的</a:t>
            </a:r>
            <a:endParaRPr lang="en-US" altLang="zh-CN"/>
          </a:p>
          <a:p>
            <a:r>
              <a:rPr lang="en-US" altLang="zh-CN"/>
              <a:t>    $arr = preg_split('/(?&lt;!^)(?!$)/u', $str);</a:t>
            </a:r>
          </a:p>
          <a:p>
            <a:r>
              <a:rPr lang="en-US" altLang="zh-CN"/>
              <a:t>    foreach($arr as &amp;$v){</a:t>
            </a:r>
          </a:p>
          <a:p>
            <a:r>
              <a:rPr lang="en-US" altLang="zh-CN"/>
              <a:t>        $temp = unpack('H*', $v);</a:t>
            </a:r>
          </a:p>
          <a:p>
            <a:r>
              <a:rPr lang="en-US" altLang="zh-CN"/>
              <a:t>        $v = base_convert($temp[1], 16, 2);</a:t>
            </a:r>
          </a:p>
          <a:p>
            <a:r>
              <a:rPr lang="en-US" altLang="zh-CN"/>
              <a:t>        //</a:t>
            </a:r>
            <a:r>
              <a:rPr lang="zh-CN" altLang="en-US"/>
              <a:t>这里改下代码 </a:t>
            </a:r>
            <a:r>
              <a:rPr lang="en-US" altLang="zh-CN"/>
              <a:t>$v </a:t>
            </a:r>
            <a:r>
              <a:rPr lang="zh-CN" altLang="en-US"/>
              <a:t>如果不足</a:t>
            </a:r>
            <a:r>
              <a:rPr lang="en-US" altLang="zh-CN"/>
              <a:t>8</a:t>
            </a:r>
            <a:r>
              <a:rPr lang="zh-CN" altLang="en-US"/>
              <a:t>位，它不会自动补</a:t>
            </a:r>
          </a:p>
          <a:p>
            <a:r>
              <a:rPr lang="zh-CN" altLang="en-US"/>
              <a:t>        </a:t>
            </a:r>
            <a:r>
              <a:rPr lang="en-US" altLang="zh-CN"/>
              <a:t>$</a:t>
            </a:r>
            <a:r>
              <a:rPr lang="en-US" altLang="zh-CN"/>
              <a:t>v=str_pad</a:t>
            </a:r>
            <a:r>
              <a:rPr lang="en-US" altLang="zh-CN" smtClean="0"/>
              <a:t>($v,8,</a:t>
            </a:r>
            <a:r>
              <a:rPr lang="en-US" altLang="zh-CN"/>
              <a:t>'0',</a:t>
            </a:r>
            <a:r>
              <a:rPr lang="en-US" altLang="zh-CN"/>
              <a:t>STR_PAD_LEFT</a:t>
            </a:r>
            <a:r>
              <a:rPr lang="en-US" altLang="zh-CN" smtClean="0"/>
              <a:t>);  //</a:t>
            </a:r>
            <a:r>
              <a:rPr lang="zh-CN" altLang="en-US" smtClean="0">
                <a:solidFill>
                  <a:srgbClr val="FF0000"/>
                </a:solidFill>
              </a:rPr>
              <a:t>这里就是修改部分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       unset($</a:t>
            </a:r>
            <a:r>
              <a:rPr lang="en-US" altLang="zh-CN"/>
              <a:t>temp</a:t>
            </a:r>
            <a:r>
              <a:rPr lang="en-US" altLang="zh-CN" smtClean="0"/>
              <a:t>);</a:t>
            </a:r>
            <a:endParaRPr lang="en-US" altLang="zh-CN"/>
          </a:p>
          <a:p>
            <a:r>
              <a:rPr lang="en-US" altLang="zh-CN"/>
              <a:t>    }</a:t>
            </a:r>
          </a:p>
          <a:p>
            <a:r>
              <a:rPr lang="en-US" altLang="zh-CN"/>
              <a:t>    return join('',$arr);</a:t>
            </a:r>
          </a:p>
          <a:p>
            <a:r>
              <a:rPr lang="en-US" altLang="zh-CN" smtClean="0"/>
              <a:t>}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13839</TotalTime>
  <Words>476</Words>
  <Application>Microsoft Office PowerPoint</Application>
  <PresentationFormat>宽屏</PresentationFormat>
  <Paragraphs>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补充: Bitmap类型入门、实现用户签到(带界面和实现代码)</vt:lpstr>
      <vt:lpstr>先做个实验 </vt:lpstr>
      <vt:lpstr>新命令</vt:lpstr>
      <vt:lpstr>基本命令使用</vt:lpstr>
      <vt:lpstr>实战场景</vt:lpstr>
      <vt:lpstr>看代码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1429</cp:revision>
  <dcterms:created xsi:type="dcterms:W3CDTF">2016-05-22T15:40:23Z</dcterms:created>
  <dcterms:modified xsi:type="dcterms:W3CDTF">2018-08-24T10:49:41Z</dcterms:modified>
</cp:coreProperties>
</file>