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8"/>
  </p:notesMasterIdLst>
  <p:sldIdLst>
    <p:sldId id="265" r:id="rId3"/>
    <p:sldId id="305" r:id="rId4"/>
    <p:sldId id="304" r:id="rId5"/>
    <p:sldId id="324" r:id="rId6"/>
    <p:sldId id="317" r:id="rId7"/>
    <p:sldId id="312" r:id="rId8"/>
    <p:sldId id="309" r:id="rId9"/>
    <p:sldId id="318" r:id="rId10"/>
    <p:sldId id="319" r:id="rId11"/>
    <p:sldId id="320" r:id="rId12"/>
    <p:sldId id="321" r:id="rId13"/>
    <p:sldId id="322" r:id="rId14"/>
    <p:sldId id="325" r:id="rId15"/>
    <p:sldId id="326" r:id="rId16"/>
    <p:sldId id="26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737" autoAdjust="0"/>
  </p:normalViewPr>
  <p:slideViewPr>
    <p:cSldViewPr snapToGrid="0">
      <p:cViewPr varScale="1">
        <p:scale>
          <a:sx n="78" d="100"/>
          <a:sy n="78" d="100"/>
        </p:scale>
        <p:origin x="1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redis</a:t>
            </a:r>
            <a:r>
              <a:rPr lang="zh-CN" altLang="en-US" sz="4800">
                <a:latin typeface="华文琥珀" panose="02010800040101010101" pitchFamily="2" charset="-122"/>
                <a:ea typeface="华文琥珀" panose="02010800040101010101" pitchFamily="2" charset="-122"/>
              </a:rPr>
              <a:t>业务</a:t>
            </a:r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实战 </a:t>
            </a:r>
            <a:endParaRPr lang="zh-CN" altLang="en-US" sz="4800"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之缓存应用篇</a:t>
            </a:r>
            <a:endParaRPr lang="en-US" altLang="zh-CN" sz="4800" smtClean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smtClean="0"/>
              <a:t>PHP</a:t>
            </a:r>
            <a:r>
              <a:rPr lang="zh-CN" altLang="en-US" smtClean="0"/>
              <a:t>代码演示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13635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/>
              <a:t>function </a:t>
            </a:r>
            <a:r>
              <a:rPr lang="en-US" altLang="zh-CN" sz="2400" smtClean="0"/>
              <a:t>mutiExec(callable </a:t>
            </a:r>
            <a:r>
              <a:rPr lang="en-US" altLang="zh-CN" sz="2400"/>
              <a:t>$callbak)</a:t>
            </a:r>
          </a:p>
          <a:p>
            <a:pPr marL="0" indent="0">
              <a:buNone/>
            </a:pPr>
            <a:r>
              <a:rPr lang="en-US" altLang="zh-CN" sz="2400"/>
              <a:t>    {</a:t>
            </a:r>
          </a:p>
          <a:p>
            <a:pPr marL="0" indent="0">
              <a:buNone/>
            </a:pPr>
            <a:r>
              <a:rPr lang="en-US" altLang="zh-CN" sz="2400"/>
              <a:t>  </a:t>
            </a:r>
            <a:r>
              <a:rPr lang="en-US" altLang="zh-CN" sz="2400" smtClean="0"/>
              <a:t>     $</a:t>
            </a:r>
            <a:r>
              <a:rPr lang="en-US" altLang="zh-CN" sz="2400"/>
              <a:t>this-&gt;redis_client-&gt;multi(Redis::MULTI);</a:t>
            </a:r>
          </a:p>
          <a:p>
            <a:pPr marL="0" indent="0">
              <a:buNone/>
            </a:pPr>
            <a:r>
              <a:rPr lang="en-US" altLang="zh-CN" sz="2400"/>
              <a:t>        $callbak($this-&gt;redis_client);</a:t>
            </a:r>
          </a:p>
          <a:p>
            <a:pPr marL="0" indent="0">
              <a:buNone/>
            </a:pPr>
            <a:r>
              <a:rPr lang="en-US" altLang="zh-CN" sz="2400"/>
              <a:t>        $this-&gt;redis_client-&gt;</a:t>
            </a:r>
            <a:r>
              <a:rPr lang="en-US" altLang="zh-CN" sz="2400"/>
              <a:t>exec</a:t>
            </a:r>
            <a:r>
              <a:rPr lang="en-US" altLang="zh-CN" sz="2400" smtClean="0"/>
              <a:t>();</a:t>
            </a:r>
          </a:p>
          <a:p>
            <a:pPr marL="0" indent="0">
              <a:buNone/>
            </a:pPr>
            <a:r>
              <a:rPr lang="en-US" altLang="zh-CN" sz="2400" smtClean="0"/>
              <a:t>    </a:t>
            </a:r>
            <a:r>
              <a:rPr lang="en-US" altLang="zh-CN" sz="2400"/>
              <a:t>}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268448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刚才两个知识点串起来</a:t>
            </a:r>
            <a:endParaRPr lang="en-US"/>
          </a:p>
        </p:txBody>
      </p:sp>
      <p:sp>
        <p:nvSpPr>
          <p:cNvPr id="5" name="圆角矩形 4"/>
          <p:cNvSpPr/>
          <p:nvPr/>
        </p:nvSpPr>
        <p:spPr>
          <a:xfrm>
            <a:off x="690665" y="2976663"/>
            <a:ext cx="1945532" cy="1536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订阅端开在那</a:t>
            </a:r>
            <a:endParaRPr lang="en-US" altLang="zh-CN" smtClean="0"/>
          </a:p>
          <a:p>
            <a:pPr algn="ctr"/>
            <a:r>
              <a:rPr lang="zh-CN" altLang="en-US" smtClean="0"/>
              <a:t>里面包含手动清除缓存的功能</a:t>
            </a:r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6468892" y="1860584"/>
            <a:ext cx="2558374" cy="13618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在客户端</a:t>
            </a:r>
            <a:endParaRPr lang="en-US" altLang="zh-CN" smtClean="0"/>
          </a:p>
          <a:p>
            <a:pPr algn="ctr"/>
            <a:r>
              <a:rPr lang="zh-CN" altLang="en-US" smtClean="0"/>
              <a:t>向</a:t>
            </a:r>
            <a:r>
              <a:rPr lang="en-US" altLang="zh-CN" smtClean="0"/>
              <a:t>news</a:t>
            </a:r>
            <a:r>
              <a:rPr lang="zh-CN" altLang="en-US" smtClean="0"/>
              <a:t>频道发送命令</a:t>
            </a:r>
            <a:endParaRPr lang="en-US" altLang="zh-CN" smtClean="0"/>
          </a:p>
          <a:p>
            <a:pPr algn="ctr"/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918298" y="2743200"/>
            <a:ext cx="3268493" cy="72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07396" y="2402732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订阅</a:t>
            </a:r>
            <a:r>
              <a:rPr lang="en-US" altLang="zh-CN"/>
              <a:t> </a:t>
            </a:r>
            <a:r>
              <a:rPr lang="en-US" altLang="zh-CN" smtClean="0"/>
              <a:t>news </a:t>
            </a:r>
            <a:r>
              <a:rPr lang="zh-CN" altLang="en-US" smtClean="0"/>
              <a:t>频道</a:t>
            </a:r>
            <a:endParaRPr lang="en-US"/>
          </a:p>
        </p:txBody>
      </p:sp>
      <p:sp>
        <p:nvSpPr>
          <p:cNvPr id="11" name="云形标注 10"/>
          <p:cNvSpPr/>
          <p:nvPr/>
        </p:nvSpPr>
        <p:spPr>
          <a:xfrm>
            <a:off x="4552544" y="4688732"/>
            <a:ext cx="3005847" cy="146887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如果命令是</a:t>
            </a:r>
            <a:endParaRPr lang="en-US" altLang="zh-CN" smtClean="0"/>
          </a:p>
          <a:p>
            <a:pPr algn="ctr"/>
            <a:r>
              <a:rPr lang="en-US" smtClean="0"/>
              <a:t>cc(</a:t>
            </a:r>
            <a:r>
              <a:rPr lang="en-US" altLang="zh-CN" smtClean="0"/>
              <a:t>clearcache)</a:t>
            </a:r>
          </a:p>
          <a:p>
            <a:pPr algn="ctr"/>
            <a:r>
              <a:rPr lang="zh-CN" altLang="en-US" smtClean="0"/>
              <a:t>代表清除缓存</a:t>
            </a:r>
            <a:endParaRPr 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918298" y="4805464"/>
            <a:ext cx="1371600" cy="72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37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获取要清除的</a:t>
            </a:r>
            <a:r>
              <a:rPr lang="en-US" altLang="zh-CN" smtClean="0"/>
              <a:t>key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13635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smtClean="0"/>
              <a:t> </a:t>
            </a:r>
            <a:r>
              <a:rPr lang="zh-CN" altLang="en-US" sz="2400" smtClean="0"/>
              <a:t>之前我们学过</a:t>
            </a:r>
            <a:r>
              <a:rPr lang="en-US" altLang="zh-CN" sz="2400"/>
              <a:t>(</a:t>
            </a:r>
            <a:r>
              <a:rPr lang="en-US" altLang="zh-CN" sz="2400" smtClean="0"/>
              <a:t>zrangebyscore)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 zrangebyscore newscache 0 </a:t>
            </a:r>
            <a:r>
              <a:rPr lang="zh-CN" altLang="en-US" sz="2400" smtClean="0"/>
              <a:t>当前时间戳</a:t>
            </a:r>
            <a:r>
              <a:rPr lang="en-US" altLang="zh-CN" sz="2400" smtClean="0"/>
              <a:t>-200</a:t>
            </a:r>
            <a:r>
              <a:rPr lang="zh-CN" altLang="en-US" sz="2400" smtClean="0"/>
              <a:t>秒</a:t>
            </a:r>
            <a:r>
              <a:rPr lang="en-US" altLang="zh-CN" sz="2400" smtClean="0"/>
              <a:t> 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/>
              <a:t>因为</a:t>
            </a: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（</a:t>
            </a:r>
            <a:r>
              <a:rPr lang="zh-CN" altLang="en-US" sz="2400"/>
              <a:t>之前设置的时间</a:t>
            </a:r>
            <a:r>
              <a:rPr lang="zh-CN" altLang="en-US" sz="2400"/>
              <a:t>戳</a:t>
            </a:r>
            <a:r>
              <a:rPr lang="en-US" altLang="zh-CN" sz="2400" smtClean="0"/>
              <a:t>+200</a:t>
            </a:r>
            <a:r>
              <a:rPr lang="zh-CN" altLang="en-US" sz="2400" smtClean="0"/>
              <a:t>秒</a:t>
            </a:r>
            <a:r>
              <a:rPr lang="en-US" altLang="zh-CN" sz="2400" smtClean="0"/>
              <a:t> &lt;= </a:t>
            </a:r>
            <a:r>
              <a:rPr lang="zh-CN" altLang="en-US" sz="2400"/>
              <a:t>当前 </a:t>
            </a:r>
            <a:r>
              <a:rPr lang="zh-CN" altLang="en-US" sz="2400"/>
              <a:t>时间</a:t>
            </a:r>
            <a:r>
              <a:rPr lang="zh-CN" altLang="en-US" sz="2400" smtClean="0"/>
              <a:t>戳  </a:t>
            </a:r>
            <a:r>
              <a:rPr lang="en-US" altLang="zh-CN" sz="2400" smtClean="0"/>
              <a:t>,</a:t>
            </a:r>
            <a:r>
              <a:rPr lang="zh-CN" altLang="en-US" sz="2400" smtClean="0"/>
              <a:t>代表过期了）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所以</a:t>
            </a: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/>
              <a:t>之前设置的</a:t>
            </a:r>
            <a:r>
              <a:rPr lang="zh-CN" altLang="en-US" sz="2400"/>
              <a:t>时间</a:t>
            </a:r>
            <a:r>
              <a:rPr lang="zh-CN" altLang="en-US" sz="2400" smtClean="0"/>
              <a:t>戳</a:t>
            </a:r>
            <a:r>
              <a:rPr lang="en-US" altLang="zh-CN" sz="2400" smtClean="0"/>
              <a:t> &lt;=</a:t>
            </a:r>
            <a:r>
              <a:rPr lang="zh-CN" altLang="en-US" sz="2400"/>
              <a:t>当前 时间</a:t>
            </a:r>
            <a:r>
              <a:rPr lang="zh-CN" altLang="en-US" sz="2400"/>
              <a:t>戳 </a:t>
            </a:r>
            <a:r>
              <a:rPr lang="en-US" altLang="zh-CN" sz="2400" smtClean="0"/>
              <a:t>-200</a:t>
            </a:r>
            <a:r>
              <a:rPr lang="zh-CN" altLang="en-US" sz="2400" smtClean="0"/>
              <a:t>秒  代表 过期了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401276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关于删除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13635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对于类似 </a:t>
            </a:r>
            <a:r>
              <a:rPr lang="en-US" altLang="zh-CN" sz="2400" smtClean="0"/>
              <a:t>hnews101 </a:t>
            </a:r>
            <a:r>
              <a:rPr lang="zh-CN" altLang="en-US" sz="2400" smtClean="0"/>
              <a:t>这种</a:t>
            </a:r>
            <a:r>
              <a:rPr lang="en-US" altLang="zh-CN" sz="2400" smtClean="0"/>
              <a:t>hash</a:t>
            </a:r>
            <a:r>
              <a:rPr lang="zh-CN" altLang="en-US" sz="2400" smtClean="0"/>
              <a:t>数据，可以直接删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del hnews101 hnews102  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对于</a:t>
            </a:r>
            <a:r>
              <a:rPr lang="en-US" altLang="zh-CN" sz="2400" smtClean="0"/>
              <a:t>Sorted Set</a:t>
            </a:r>
            <a:r>
              <a:rPr lang="zh-CN" altLang="en-US" sz="2400" smtClean="0"/>
              <a:t>中</a:t>
            </a:r>
            <a:r>
              <a:rPr lang="en-US" altLang="zh-CN" sz="2400" smtClean="0"/>
              <a:t>(2</a:t>
            </a:r>
            <a:r>
              <a:rPr lang="zh-CN" altLang="en-US" sz="2400" smtClean="0"/>
              <a:t>个</a:t>
            </a:r>
            <a:r>
              <a:rPr lang="en-US" altLang="zh-CN" sz="2400" smtClean="0"/>
              <a:t>)</a:t>
            </a:r>
          </a:p>
          <a:p>
            <a:pPr marL="0" indent="0">
              <a:buNone/>
            </a:pPr>
            <a:r>
              <a:rPr lang="en-US" altLang="zh-CN" sz="2400" smtClean="0"/>
              <a:t>zrem newsclick news101  </a:t>
            </a:r>
          </a:p>
          <a:p>
            <a:pPr marL="0" indent="0">
              <a:buNone/>
            </a:pPr>
            <a:r>
              <a:rPr lang="en-US" altLang="zh-CN" sz="2400" smtClean="0"/>
              <a:t>zrem newscache 101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269333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实战做法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13635"/>
            <a:ext cx="11353800" cy="4748855"/>
          </a:xfrm>
        </p:spPr>
        <p:txBody>
          <a:bodyPr/>
          <a:lstStyle/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  </a:t>
            </a:r>
            <a:r>
              <a:rPr lang="zh-CN" altLang="en-US" sz="2400" smtClean="0"/>
              <a:t>做个定时任务（</a:t>
            </a:r>
            <a:r>
              <a:rPr lang="en-US" altLang="zh-CN" sz="2400" smtClean="0"/>
              <a:t>Linux crontab</a:t>
            </a:r>
            <a:r>
              <a:rPr lang="zh-CN" altLang="en-US" sz="2400" smtClean="0"/>
              <a:t>、</a:t>
            </a:r>
            <a:r>
              <a:rPr lang="en-US" altLang="zh-CN" sz="2400" smtClean="0"/>
              <a:t>swoole</a:t>
            </a:r>
            <a:r>
              <a:rPr lang="zh-CN" altLang="en-US" sz="2400" smtClean="0"/>
              <a:t>定时器、第三方</a:t>
            </a:r>
            <a:r>
              <a:rPr lang="en-US" altLang="zh-CN" sz="2400" smtClean="0"/>
              <a:t>(</a:t>
            </a:r>
            <a:r>
              <a:rPr lang="zh-CN" altLang="en-US" sz="2400" smtClean="0"/>
              <a:t>如</a:t>
            </a:r>
            <a:r>
              <a:rPr lang="en-US" altLang="zh-CN" sz="2400" smtClean="0"/>
              <a:t>elastic-job)</a:t>
            </a:r>
            <a:r>
              <a:rPr lang="zh-CN" altLang="en-US" sz="2400" smtClean="0"/>
              <a:t>）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zh-CN" altLang="en-US" sz="2400" smtClean="0"/>
              <a:t>这里不表了。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 </a:t>
            </a:r>
            <a:r>
              <a:rPr lang="zh-CN" altLang="en-US" sz="2400" smtClean="0"/>
              <a:t>单机角度：定时去执行</a:t>
            </a:r>
            <a:r>
              <a:rPr lang="en-US" altLang="zh-CN" sz="2400" smtClean="0"/>
              <a:t>PHP</a:t>
            </a:r>
            <a:r>
              <a:rPr lang="zh-CN" altLang="en-US" sz="2400" smtClean="0"/>
              <a:t>脚本，删除缓存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zh-CN" altLang="en-US" sz="2400"/>
              <a:t>多</a:t>
            </a:r>
            <a:r>
              <a:rPr lang="zh-CN" altLang="en-US" sz="2400" smtClean="0"/>
              <a:t>节点角度：该节点</a:t>
            </a:r>
            <a:r>
              <a:rPr lang="zh-CN" altLang="en-US" sz="2400" smtClean="0"/>
              <a:t>开个订阅端，定时任务定时向各个频道发送消息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253786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894" y="2472419"/>
            <a:ext cx="10515600" cy="1325563"/>
          </a:xfrm>
        </p:spPr>
        <p:txBody>
          <a:bodyPr/>
          <a:lstStyle/>
          <a:p>
            <a:r>
              <a:rPr lang="zh-CN" altLang="en-US"/>
              <a:t>缓存</a:t>
            </a:r>
            <a:r>
              <a:rPr lang="zh-CN" altLang="en-US" smtClean="0"/>
              <a:t>超时策略</a:t>
            </a:r>
            <a:r>
              <a:rPr lang="en-US" altLang="zh-CN" smtClean="0"/>
              <a:t>(1):</a:t>
            </a:r>
            <a:r>
              <a:rPr lang="zh-CN" altLang="en-US" smtClean="0"/>
              <a:t>手动清除</a:t>
            </a:r>
            <a:r>
              <a:rPr lang="en-US" altLang="zh-CN" smtClean="0"/>
              <a:t>"</a:t>
            </a:r>
            <a:r>
              <a:rPr lang="zh-CN" altLang="en-US" smtClean="0"/>
              <a:t>分体式</a:t>
            </a:r>
            <a:r>
              <a:rPr lang="en-US" altLang="zh-CN" smtClean="0"/>
              <a:t>"</a:t>
            </a:r>
            <a:r>
              <a:rPr lang="zh-CN" altLang="en-US" smtClean="0"/>
              <a:t>新闻缓存、入门</a:t>
            </a:r>
            <a:r>
              <a:rPr lang="en-US" altLang="zh-CN" smtClean="0"/>
              <a:t>:</a:t>
            </a:r>
            <a:r>
              <a:rPr lang="zh-CN" altLang="en-US" smtClean="0"/>
              <a:t>订阅</a:t>
            </a:r>
            <a:r>
              <a:rPr lang="en-US" altLang="zh-CN" smtClean="0"/>
              <a:t>/</a:t>
            </a:r>
            <a:r>
              <a:rPr lang="zh-CN" altLang="en-US" smtClean="0"/>
              <a:t>发布、事务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预热方式和数据结构</a:t>
            </a:r>
            <a:endParaRPr lang="en-US"/>
          </a:p>
        </p:txBody>
      </p:sp>
      <p:sp>
        <p:nvSpPr>
          <p:cNvPr id="9" name="流程图: 可选过程 8"/>
          <p:cNvSpPr/>
          <p:nvPr/>
        </p:nvSpPr>
        <p:spPr>
          <a:xfrm>
            <a:off x="214006" y="2198451"/>
            <a:ext cx="3210128" cy="145914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</a:rPr>
              <a:t>在网站启动前</a:t>
            </a:r>
            <a:endParaRPr lang="en-US" altLang="zh-CN" smtClean="0">
              <a:solidFill>
                <a:srgbClr val="FF0000"/>
              </a:solidFill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</a:rPr>
              <a:t>找到最点击量最高的前</a:t>
            </a:r>
            <a:r>
              <a:rPr lang="en-US" altLang="zh-CN" smtClean="0">
                <a:solidFill>
                  <a:schemeClr val="tx1"/>
                </a:solidFill>
              </a:rPr>
              <a:t>x</a:t>
            </a:r>
            <a:r>
              <a:rPr lang="zh-CN" altLang="en-US" smtClean="0">
                <a:solidFill>
                  <a:schemeClr val="tx1"/>
                </a:solidFill>
              </a:rPr>
              <a:t>条新闻，塞入缓存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424134" y="2198451"/>
            <a:ext cx="3180947" cy="72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355512"/>
              </p:ext>
            </p:extLst>
          </p:nvPr>
        </p:nvGraphicFramePr>
        <p:xfrm>
          <a:off x="214006" y="5106160"/>
          <a:ext cx="598251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171"/>
                <a:gridCol w="1994171"/>
                <a:gridCol w="1994171"/>
              </a:tblGrid>
              <a:tr h="345237">
                <a:tc>
                  <a:txBody>
                    <a:bodyPr/>
                    <a:lstStyle/>
                    <a:p>
                      <a:r>
                        <a:rPr lang="en-US" smtClean="0"/>
                        <a:t>key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score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member</a:t>
                      </a:r>
                      <a:endParaRPr lang="en-US"/>
                    </a:p>
                  </a:txBody>
                  <a:tcPr/>
                </a:tc>
              </a:tr>
              <a:tr h="345237">
                <a:tc>
                  <a:txBody>
                    <a:bodyPr/>
                    <a:lstStyle/>
                    <a:p>
                      <a:r>
                        <a:rPr lang="en-US" smtClean="0"/>
                        <a:t>news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news101</a:t>
                      </a:r>
                      <a:endParaRPr lang="en-US"/>
                    </a:p>
                  </a:txBody>
                  <a:tcPr/>
                </a:tc>
              </a:tr>
              <a:tr h="6041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news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news102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958391"/>
              </p:ext>
            </p:extLst>
          </p:nvPr>
        </p:nvGraphicFramePr>
        <p:xfrm>
          <a:off x="6887183" y="1875005"/>
          <a:ext cx="4120746" cy="3078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582"/>
                <a:gridCol w="1373582"/>
                <a:gridCol w="1373582"/>
              </a:tblGrid>
              <a:tr h="587488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key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field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value</a:t>
                      </a:r>
                      <a:endParaRPr lang="en-US"/>
                    </a:p>
                  </a:txBody>
                  <a:tcPr/>
                </a:tc>
              </a:tr>
              <a:tr h="593769">
                <a:tc>
                  <a:txBody>
                    <a:bodyPr/>
                    <a:lstStyle/>
                    <a:p>
                      <a:r>
                        <a:rPr lang="en-US" smtClean="0"/>
                        <a:t>news101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news_id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101</a:t>
                      </a:r>
                      <a:endParaRPr lang="en-US"/>
                    </a:p>
                  </a:txBody>
                  <a:tcPr/>
                </a:tc>
              </a:tr>
              <a:tr h="573759">
                <a:tc>
                  <a:txBody>
                    <a:bodyPr/>
                    <a:lstStyle/>
                    <a:p>
                      <a:r>
                        <a:rPr lang="en-US" smtClean="0"/>
                        <a:t>news101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news_title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xxoo</a:t>
                      </a:r>
                      <a:endParaRPr lang="en-US"/>
                    </a:p>
                  </a:txBody>
                  <a:tcPr/>
                </a:tc>
              </a:tr>
              <a:tr h="573759">
                <a:tc>
                  <a:txBody>
                    <a:bodyPr/>
                    <a:lstStyle/>
                    <a:p>
                      <a:r>
                        <a:rPr lang="en-US" smtClean="0"/>
                        <a:t>news101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news_xxx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xxxxx</a:t>
                      </a:r>
                      <a:endParaRPr lang="en-US"/>
                    </a:p>
                  </a:txBody>
                  <a:tcPr/>
                </a:tc>
              </a:tr>
              <a:tr h="375015">
                <a:tc>
                  <a:txBody>
                    <a:bodyPr/>
                    <a:lstStyle/>
                    <a:p>
                      <a:r>
                        <a:rPr lang="en-US" smtClean="0"/>
                        <a:t>......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5015">
                <a:tc>
                  <a:txBody>
                    <a:bodyPr/>
                    <a:lstStyle/>
                    <a:p>
                      <a:r>
                        <a:rPr lang="en-US" smtClean="0"/>
                        <a:t>news101</a:t>
                      </a:r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.....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......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887183" y="1428041"/>
            <a:ext cx="326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Hash</a:t>
            </a:r>
            <a:r>
              <a:rPr lang="zh-CN" altLang="en-US" smtClean="0"/>
              <a:t>类型放文字信息</a:t>
            </a:r>
            <a:endParaRPr lang="en-US"/>
          </a:p>
        </p:txBody>
      </p:sp>
      <p:sp>
        <p:nvSpPr>
          <p:cNvPr id="12" name="文本框 11"/>
          <p:cNvSpPr txBox="1"/>
          <p:nvPr/>
        </p:nvSpPr>
        <p:spPr>
          <a:xfrm>
            <a:off x="214006" y="4459829"/>
            <a:ext cx="3268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Sorted Set</a:t>
            </a:r>
            <a:r>
              <a:rPr lang="zh-CN" altLang="en-US" smtClean="0"/>
              <a:t>放点击量（或者评论数、或者销量 ）</a:t>
            </a:r>
            <a:endParaRPr 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064213" y="3657600"/>
            <a:ext cx="564204" cy="1448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30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问题是</a:t>
            </a:r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165371" y="1690688"/>
            <a:ext cx="101945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怎么设置过期时间？</a:t>
            </a:r>
            <a:endParaRPr lang="en-US" altLang="zh-CN" smtClean="0"/>
          </a:p>
          <a:p>
            <a:endParaRPr lang="en-US"/>
          </a:p>
          <a:p>
            <a:endParaRPr lang="en-US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smtClean="0"/>
              <a:t>对于新闻内容是</a:t>
            </a:r>
            <a:r>
              <a:rPr lang="en-US" altLang="zh-CN" smtClean="0"/>
              <a:t>Hash</a:t>
            </a:r>
            <a:r>
              <a:rPr lang="zh-CN" altLang="en-US" smtClean="0"/>
              <a:t>数据类型、对于点击量是</a:t>
            </a:r>
            <a:r>
              <a:rPr lang="en-US" altLang="zh-CN" smtClean="0"/>
              <a:t>Sorted Set </a:t>
            </a:r>
          </a:p>
          <a:p>
            <a:endParaRPr lang="en-US"/>
          </a:p>
          <a:p>
            <a:r>
              <a:rPr lang="en-US" altLang="zh-CN" smtClean="0"/>
              <a:t>1</a:t>
            </a:r>
            <a:r>
              <a:rPr lang="zh-CN" altLang="en-US" smtClean="0"/>
              <a:t>、如果给新闻内容 设置</a:t>
            </a:r>
            <a:r>
              <a:rPr lang="en-US" altLang="zh-CN" smtClean="0"/>
              <a:t>200</a:t>
            </a:r>
            <a:r>
              <a:rPr lang="zh-CN" altLang="en-US" smtClean="0"/>
              <a:t>秒过期。那么到期后，内容数据是删除了。点击量数据还留在</a:t>
            </a:r>
            <a:r>
              <a:rPr lang="en-US" altLang="zh-CN" smtClean="0"/>
              <a:t>SortedSet</a:t>
            </a:r>
            <a:r>
              <a:rPr lang="zh-CN" altLang="en-US" smtClean="0"/>
              <a:t>里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2</a:t>
            </a:r>
            <a:r>
              <a:rPr lang="zh-CN" altLang="en-US" smtClean="0"/>
              <a:t>、如果给</a:t>
            </a:r>
            <a:r>
              <a:rPr lang="en-US" altLang="zh-CN" smtClean="0"/>
              <a:t>Sorted Set</a:t>
            </a:r>
            <a:r>
              <a:rPr lang="zh-CN" altLang="en-US" smtClean="0"/>
              <a:t>的</a:t>
            </a:r>
            <a:r>
              <a:rPr lang="en-US" altLang="zh-CN" smtClean="0"/>
              <a:t>key</a:t>
            </a:r>
            <a:r>
              <a:rPr lang="zh-CN" altLang="en-US" smtClean="0"/>
              <a:t>设置过期时间</a:t>
            </a:r>
            <a:r>
              <a:rPr lang="en-US" altLang="zh-CN" smtClean="0"/>
              <a:t>,</a:t>
            </a:r>
            <a:r>
              <a:rPr lang="zh-CN" altLang="en-US" smtClean="0"/>
              <a:t>那么会清掉所有的</a:t>
            </a:r>
            <a:r>
              <a:rPr lang="en-US" altLang="zh-CN" smtClean="0"/>
              <a:t>member(</a:t>
            </a:r>
            <a:r>
              <a:rPr lang="zh-CN" altLang="en-US" smtClean="0"/>
              <a:t>整个人不太好了吧</a:t>
            </a:r>
            <a:r>
              <a:rPr lang="en-US" altLang="zh-CN" smtClean="0"/>
              <a:t>~~~)</a:t>
            </a:r>
            <a:endParaRPr lang="en-US" smtClean="0"/>
          </a:p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400" y="4553010"/>
            <a:ext cx="4595258" cy="10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3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补充一些知识点：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13635"/>
            <a:ext cx="11353800" cy="47488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zh-CN" altLang="en-US" sz="2400" smtClean="0"/>
              <a:t>发布订阅功能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https://</a:t>
            </a:r>
            <a:r>
              <a:rPr lang="en-US" altLang="zh-CN" sz="2400" smtClean="0"/>
              <a:t>redis.io/topics/pubsub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利用它可以做一个简单的消息队列功能（消息队列会有专门的章节 详细讲）。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smtClean="0"/>
              <a:t>简单说一下命令</a:t>
            </a:r>
            <a:r>
              <a:rPr lang="en-US" altLang="zh-CN" sz="2400" smtClean="0"/>
              <a:t>:</a:t>
            </a:r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1</a:t>
            </a:r>
            <a:r>
              <a:rPr lang="zh-CN" altLang="en-US" sz="2400" smtClean="0"/>
              <a:t>、</a:t>
            </a:r>
            <a:r>
              <a:rPr lang="en-US" altLang="zh-CN" sz="2400" smtClean="0"/>
              <a:t>A</a:t>
            </a:r>
            <a:r>
              <a:rPr lang="zh-CN" altLang="en-US" sz="2400" smtClean="0"/>
              <a:t>客户端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 subscribe news   (news</a:t>
            </a:r>
            <a:r>
              <a:rPr lang="zh-CN" altLang="en-US" sz="2400" smtClean="0"/>
              <a:t>代表是频道，任意写</a:t>
            </a:r>
            <a:r>
              <a:rPr lang="en-US" altLang="zh-CN" sz="2400" smtClean="0"/>
              <a:t>)</a:t>
            </a:r>
          </a:p>
          <a:p>
            <a:pPr marL="0" indent="0">
              <a:buNone/>
            </a:pPr>
            <a:r>
              <a:rPr lang="en-US" altLang="zh-CN" sz="2400" smtClean="0"/>
              <a:t>    </a:t>
            </a:r>
            <a:r>
              <a:rPr lang="zh-CN" altLang="en-US" sz="2400" smtClean="0"/>
              <a:t>此时界面会卡在那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2</a:t>
            </a:r>
            <a:r>
              <a:rPr lang="zh-CN" altLang="en-US" sz="2400" smtClean="0"/>
              <a:t>、</a:t>
            </a:r>
            <a:r>
              <a:rPr lang="en-US" altLang="zh-CN" sz="2400" smtClean="0"/>
              <a:t>B</a:t>
            </a:r>
            <a:r>
              <a:rPr lang="zh-CN" altLang="en-US" sz="2400" smtClean="0"/>
              <a:t>客户端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 publish news xxoo (</a:t>
            </a:r>
            <a:r>
              <a:rPr lang="zh-CN" altLang="en-US" sz="2400" smtClean="0"/>
              <a:t>代表向</a:t>
            </a:r>
            <a:r>
              <a:rPr lang="en-US" altLang="zh-CN" sz="2400" smtClean="0"/>
              <a:t>news</a:t>
            </a:r>
            <a:r>
              <a:rPr lang="zh-CN" altLang="en-US" sz="2400" smtClean="0"/>
              <a:t>频道发送内容</a:t>
            </a:r>
            <a:r>
              <a:rPr lang="en-US" altLang="zh-CN" sz="2400" smtClean="0"/>
              <a:t>)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1466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smtClean="0"/>
              <a:t>PHP </a:t>
            </a:r>
            <a:r>
              <a:rPr lang="zh-CN" altLang="en-US" smtClean="0"/>
              <a:t>实现一下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21404"/>
            <a:ext cx="11477090" cy="517610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1800" smtClean="0"/>
          </a:p>
          <a:p>
            <a:pPr marL="0" indent="0">
              <a:buNone/>
            </a:pPr>
            <a:r>
              <a:rPr lang="en-US" altLang="zh-CN" sz="1800"/>
              <a:t> function subscribe(String $channel,String $callback)</a:t>
            </a:r>
          </a:p>
          <a:p>
            <a:pPr marL="0" indent="0">
              <a:buNone/>
            </a:pPr>
            <a:r>
              <a:rPr lang="en-US" altLang="zh-CN" sz="1800"/>
              <a:t>    {</a:t>
            </a:r>
          </a:p>
          <a:p>
            <a:pPr marL="0" indent="0">
              <a:buNone/>
            </a:pPr>
            <a:r>
              <a:rPr lang="en-US" altLang="zh-CN" sz="1800"/>
              <a:t>        </a:t>
            </a:r>
            <a:r>
              <a:rPr lang="zh-CN" altLang="en-US" sz="1800"/>
              <a:t> </a:t>
            </a:r>
            <a:r>
              <a:rPr lang="en-US" altLang="zh-CN" sz="1800"/>
              <a:t>//</a:t>
            </a:r>
            <a:r>
              <a:rPr lang="zh-CN" altLang="en-US" sz="1800"/>
              <a:t>开一个新连接</a:t>
            </a:r>
          </a:p>
          <a:p>
            <a:pPr marL="0" indent="0">
              <a:buNone/>
            </a:pPr>
            <a:r>
              <a:rPr lang="zh-CN" altLang="en-US" sz="1800"/>
              <a:t>        </a:t>
            </a:r>
            <a:r>
              <a:rPr lang="en-US" altLang="zh-CN" sz="1800"/>
              <a:t>$sub_client=new Redis();</a:t>
            </a:r>
          </a:p>
          <a:p>
            <a:pPr marL="0" indent="0">
              <a:buNone/>
            </a:pPr>
            <a:r>
              <a:rPr lang="en-US" altLang="zh-CN" sz="1800"/>
              <a:t>        $sub_client-&gt;connect("192.168.222.137",6379);</a:t>
            </a:r>
          </a:p>
          <a:p>
            <a:pPr marL="0" indent="0">
              <a:buNone/>
            </a:pPr>
            <a:r>
              <a:rPr lang="en-US" altLang="zh-CN" sz="1800"/>
              <a:t>        $sub_client-&gt;subscribe([$channel],$</a:t>
            </a:r>
            <a:r>
              <a:rPr lang="en-US" altLang="zh-CN" sz="1800"/>
              <a:t>callback</a:t>
            </a:r>
            <a:r>
              <a:rPr lang="en-US" altLang="zh-CN" sz="1800" smtClean="0"/>
              <a:t>);</a:t>
            </a:r>
          </a:p>
          <a:p>
            <a:pPr marL="0" indent="0">
              <a:buNone/>
            </a:pPr>
            <a:r>
              <a:rPr lang="en-US" altLang="zh-CN" sz="1800" smtClean="0"/>
              <a:t>    </a:t>
            </a:r>
            <a:r>
              <a:rPr lang="en-US" altLang="zh-CN" sz="1800" smtClean="0"/>
              <a:t>}</a:t>
            </a:r>
          </a:p>
          <a:p>
            <a:pPr marL="0" indent="0">
              <a:buNone/>
            </a:pPr>
            <a:endParaRPr lang="en-US" altLang="zh-CN" sz="180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smtClean="0">
                <a:solidFill>
                  <a:srgbClr val="C00000"/>
                </a:solidFill>
              </a:rPr>
              <a:t>..............................</a:t>
            </a:r>
          </a:p>
          <a:p>
            <a:pPr marL="0" indent="0">
              <a:buNone/>
            </a:pPr>
            <a:r>
              <a:rPr lang="en-US" altLang="zh-CN" sz="1800"/>
              <a:t>$channel="news";</a:t>
            </a:r>
          </a:p>
          <a:p>
            <a:pPr marL="0" indent="0">
              <a:buNone/>
            </a:pPr>
            <a:r>
              <a:rPr lang="en-US" altLang="zh-CN" sz="1800"/>
              <a:t>function callback($redis, $chan, $msg){</a:t>
            </a:r>
          </a:p>
          <a:p>
            <a:pPr marL="0" indent="0">
              <a:buNone/>
            </a:pPr>
            <a:r>
              <a:rPr lang="en-US" altLang="zh-CN" sz="1800"/>
              <a:t>    echo $msg;</a:t>
            </a:r>
          </a:p>
          <a:p>
            <a:pPr marL="0" indent="0">
              <a:buNone/>
            </a:pPr>
            <a:r>
              <a:rPr lang="en-US" altLang="zh-CN" sz="1800"/>
              <a:t>}</a:t>
            </a:r>
          </a:p>
          <a:p>
            <a:pPr marL="0" indent="0">
              <a:buNone/>
            </a:pPr>
            <a:r>
              <a:rPr lang="en-US" altLang="zh-CN" sz="1800"/>
              <a:t>$redis-&gt;subscribe($channel,"callback");</a:t>
            </a:r>
          </a:p>
          <a:p>
            <a:pPr marL="0" indent="0">
              <a:buNone/>
            </a:pPr>
            <a:endParaRPr lang="en-US" altLang="zh-CN" sz="180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sz="1800" smtClean="0">
                <a:solidFill>
                  <a:srgbClr val="C00000"/>
                </a:solidFill>
              </a:rPr>
              <a:t>然后使用</a:t>
            </a:r>
            <a:r>
              <a:rPr lang="en-US" altLang="zh-CN" sz="1800" smtClean="0">
                <a:solidFill>
                  <a:srgbClr val="C00000"/>
                </a:solidFill>
              </a:rPr>
              <a:t>cli</a:t>
            </a:r>
            <a:r>
              <a:rPr lang="zh-CN" altLang="en-US" sz="1800" smtClean="0">
                <a:solidFill>
                  <a:srgbClr val="C00000"/>
                </a:solidFill>
              </a:rPr>
              <a:t>的方式来运行这段脚本</a:t>
            </a:r>
            <a:r>
              <a:rPr lang="en-US" altLang="zh-CN" sz="1800" smtClean="0">
                <a:solidFill>
                  <a:srgbClr val="C00000"/>
                </a:solidFill>
              </a:rPr>
              <a:t>,</a:t>
            </a:r>
            <a:r>
              <a:rPr lang="zh-CN" altLang="en-US" sz="1800" smtClean="0">
                <a:solidFill>
                  <a:srgbClr val="C00000"/>
                </a:solidFill>
              </a:rPr>
              <a:t>具体请听视频解说</a:t>
            </a:r>
            <a:endParaRPr lang="en-US" altLang="zh-CN" sz="180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66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保存缓存过期时间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13635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既然 不能直接设置</a:t>
            </a:r>
            <a:r>
              <a:rPr lang="en-US" altLang="zh-CN" sz="2400" smtClean="0"/>
              <a:t>expire</a:t>
            </a:r>
            <a:r>
              <a:rPr lang="zh-CN" altLang="en-US" sz="2400" smtClean="0"/>
              <a:t>。那么我们可以手动来完成缓存的清理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步骤如下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1</a:t>
            </a:r>
            <a:r>
              <a:rPr lang="zh-CN" altLang="en-US" sz="2400" smtClean="0"/>
              <a:t>、不管是新闻内容还是新闻点击量，一律不做</a:t>
            </a:r>
            <a:r>
              <a:rPr lang="en-US" altLang="zh-CN" sz="2400" smtClean="0"/>
              <a:t>expire(</a:t>
            </a:r>
            <a:r>
              <a:rPr lang="zh-CN" altLang="en-US" sz="2400" smtClean="0"/>
              <a:t>也就是不过期</a:t>
            </a:r>
            <a:r>
              <a:rPr lang="en-US" altLang="zh-CN" sz="2400" smtClean="0"/>
              <a:t>)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2</a:t>
            </a:r>
            <a:r>
              <a:rPr lang="zh-CN" altLang="en-US" sz="2400" smtClean="0"/>
              <a:t>、插入缓存时 </a:t>
            </a:r>
            <a:r>
              <a:rPr lang="en-US" altLang="zh-CN" sz="2400" smtClean="0"/>
              <a:t>,</a:t>
            </a:r>
            <a:r>
              <a:rPr lang="zh-CN" altLang="en-US" sz="2400" smtClean="0"/>
              <a:t>专门做个</a:t>
            </a:r>
            <a:r>
              <a:rPr lang="en-US" altLang="zh-CN" sz="2400" smtClean="0"/>
              <a:t>Sorted Set  </a:t>
            </a:r>
            <a:r>
              <a:rPr lang="zh-CN" altLang="en-US" sz="2400" smtClean="0"/>
              <a:t>存放时间戳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zadd </a:t>
            </a:r>
            <a:r>
              <a:rPr lang="en-US" altLang="zh-CN" sz="2400" smtClean="0"/>
              <a:t>newscache xxxx  101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   zadd </a:t>
            </a:r>
            <a:r>
              <a:rPr lang="en-US" altLang="zh-CN" sz="2400"/>
              <a:t>newscache xxxx  102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zadd </a:t>
            </a:r>
            <a:r>
              <a:rPr lang="en-US" altLang="zh-CN" sz="2400"/>
              <a:t>newscache xxxx  103</a:t>
            </a:r>
            <a:endParaRPr lang="en-US" altLang="zh-CN" sz="240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101,102</a:t>
            </a:r>
            <a:r>
              <a:rPr lang="zh-CN" altLang="en-US" sz="2400" smtClean="0"/>
              <a:t>就是直接存的新闻</a:t>
            </a:r>
            <a:r>
              <a:rPr lang="en-US" altLang="zh-CN" sz="2400" smtClean="0"/>
              <a:t>ID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215635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接上页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13635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在程序中 预设一个值 ，譬如</a:t>
            </a:r>
            <a:r>
              <a:rPr lang="en-US" altLang="zh-CN" sz="2400" smtClean="0"/>
              <a:t>200</a:t>
            </a:r>
            <a:r>
              <a:rPr lang="zh-CN" altLang="en-US" sz="2400" smtClean="0"/>
              <a:t>秒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 smtClean="0"/>
              <a:t>如果 之前设置的时间戳</a:t>
            </a:r>
            <a:r>
              <a:rPr lang="en-US" altLang="zh-CN" sz="2400" smtClean="0"/>
              <a:t>+ 200</a:t>
            </a:r>
            <a:r>
              <a:rPr lang="zh-CN" altLang="en-US" sz="2400" smtClean="0"/>
              <a:t>秒 </a:t>
            </a:r>
            <a:r>
              <a:rPr lang="en-US" altLang="zh-CN" sz="2400" smtClean="0"/>
              <a:t>&lt;= </a:t>
            </a:r>
            <a:r>
              <a:rPr lang="zh-CN" altLang="en-US" sz="2400" smtClean="0"/>
              <a:t>当前 时间戳。则代表过期了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sz="2400" smtClean="0"/>
              <a:t>接下来要干的是</a:t>
            </a:r>
            <a:r>
              <a:rPr lang="zh-CN" altLang="en-US" sz="2400" smtClean="0"/>
              <a:t>：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1</a:t>
            </a:r>
            <a:r>
              <a:rPr lang="zh-CN" altLang="en-US" sz="2400" smtClean="0"/>
              <a:t>、删除</a:t>
            </a:r>
            <a:r>
              <a:rPr lang="en-US" altLang="zh-CN" sz="2400" smtClean="0"/>
              <a:t>Hash</a:t>
            </a:r>
            <a:r>
              <a:rPr lang="zh-CN" altLang="en-US" sz="2400" smtClean="0"/>
              <a:t>里面的</a:t>
            </a:r>
            <a:r>
              <a:rPr lang="en-US" altLang="zh-CN" sz="2400" smtClean="0"/>
              <a:t>news</a:t>
            </a:r>
            <a:r>
              <a:rPr lang="zh-CN" altLang="en-US" sz="2400" smtClean="0"/>
              <a:t>值</a:t>
            </a:r>
            <a:r>
              <a:rPr lang="en-US" altLang="zh-CN" sz="2400" smtClean="0"/>
              <a:t>(hnews101)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2</a:t>
            </a:r>
            <a:r>
              <a:rPr lang="zh-CN" altLang="en-US" sz="2400" smtClean="0"/>
              <a:t>、删除</a:t>
            </a:r>
            <a:r>
              <a:rPr lang="en-US" altLang="zh-CN" sz="2400" smtClean="0"/>
              <a:t>Sorted Set</a:t>
            </a:r>
            <a:r>
              <a:rPr lang="zh-CN" altLang="en-US" sz="2400" smtClean="0"/>
              <a:t>里面的 点击量值 （点击量回写 后面再说）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3</a:t>
            </a:r>
            <a:r>
              <a:rPr lang="zh-CN" altLang="en-US" sz="2400" smtClean="0"/>
              <a:t>、删除 </a:t>
            </a:r>
            <a:r>
              <a:rPr lang="en-US" altLang="zh-CN" sz="2400" smtClean="0"/>
              <a:t>newscache </a:t>
            </a:r>
            <a:r>
              <a:rPr lang="zh-CN" altLang="en-US" sz="2400" smtClean="0"/>
              <a:t>里面的对应</a:t>
            </a:r>
            <a:r>
              <a:rPr lang="zh-CN" altLang="en-US" sz="2400" smtClean="0"/>
              <a:t>值 </a:t>
            </a:r>
            <a:r>
              <a:rPr lang="en-US" altLang="zh-CN" sz="2400" smtClean="0"/>
              <a:t>(zrem key member)</a:t>
            </a:r>
            <a:endParaRPr lang="en-US" altLang="zh-CN" sz="2400"/>
          </a:p>
          <a:p>
            <a:pPr marL="0" indent="0">
              <a:buNone/>
            </a:pPr>
            <a:endParaRPr lang="en-US" altLang="zh-CN" sz="2400" smtClean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865762" y="2889115"/>
            <a:ext cx="6439710" cy="29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673157" y="2840477"/>
            <a:ext cx="116732" cy="165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左大括号 6"/>
          <p:cNvSpPr/>
          <p:nvPr/>
        </p:nvSpPr>
        <p:spPr>
          <a:xfrm rot="5400000">
            <a:off x="2490280" y="1799617"/>
            <a:ext cx="301558" cy="17023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2334638" y="222779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200</a:t>
            </a:r>
            <a:r>
              <a:rPr lang="zh-CN" altLang="en-US" smtClean="0"/>
              <a:t>秒</a:t>
            </a:r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6488348" y="3122692"/>
            <a:ext cx="214009" cy="16537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smtClean="0"/>
              <a:t>简单说下事务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13635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smtClean="0"/>
              <a:t>redis</a:t>
            </a:r>
            <a:r>
              <a:rPr lang="zh-CN" altLang="en-US" sz="2400" smtClean="0"/>
              <a:t>事务和</a:t>
            </a:r>
            <a:r>
              <a:rPr lang="en-US" altLang="zh-CN" sz="2400" smtClean="0"/>
              <a:t>mysql</a:t>
            </a:r>
            <a:r>
              <a:rPr lang="zh-CN" altLang="en-US" sz="2400" smtClean="0"/>
              <a:t>事务不一样，不支持回滚。有几个命令</a:t>
            </a:r>
            <a:endParaRPr lang="en-US" altLang="zh-CN" sz="2400" smtClean="0"/>
          </a:p>
          <a:p>
            <a:pPr marL="0" indent="0">
              <a:buNone/>
            </a:pPr>
            <a:r>
              <a:rPr lang="en-US" sz="2400"/>
              <a:t>MULTI、EXEC、DISCARD</a:t>
            </a:r>
            <a:r>
              <a:rPr lang="zh-CN" altLang="en-US" sz="2400"/>
              <a:t>和</a:t>
            </a:r>
            <a:r>
              <a:rPr lang="en-US" sz="2400"/>
              <a:t>WATCH (https</a:t>
            </a:r>
            <a:r>
              <a:rPr lang="en-US" sz="2400"/>
              <a:t>://</a:t>
            </a:r>
            <a:r>
              <a:rPr lang="en-US" sz="2400" smtClean="0"/>
              <a:t>redis.io/topics/transactions)</a:t>
            </a:r>
            <a:endParaRPr lang="en-US" sz="2400"/>
          </a:p>
          <a:p>
            <a:pPr marL="0" indent="0">
              <a:buNone/>
            </a:pPr>
            <a:r>
              <a:rPr lang="zh-CN" altLang="en-US" sz="2400" smtClean="0"/>
              <a:t>（事务会在单独的课程讲解，大家可以执行预习）。今天我们只简单说到：</a:t>
            </a:r>
            <a:endParaRPr lang="en-US" altLang="zh-CN" sz="2400" smtClean="0"/>
          </a:p>
          <a:p>
            <a:pPr marL="0" indent="0">
              <a:buNone/>
            </a:pPr>
            <a:r>
              <a:rPr lang="en-US" altLang="zh-CN" sz="2400" smtClean="0"/>
              <a:t>muti </a:t>
            </a:r>
            <a:r>
              <a:rPr lang="zh-CN" altLang="en-US" sz="2400" smtClean="0"/>
              <a:t>和</a:t>
            </a:r>
            <a:r>
              <a:rPr lang="en-US" altLang="zh-CN" sz="2400" smtClean="0"/>
              <a:t>exec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muti </a:t>
            </a:r>
            <a:r>
              <a:rPr lang="zh-CN" altLang="en-US" sz="2400" smtClean="0"/>
              <a:t>（开启事务）</a:t>
            </a: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命令</a:t>
            </a:r>
            <a:r>
              <a:rPr lang="en-US" altLang="zh-CN" sz="2400" smtClean="0"/>
              <a:t>1</a:t>
            </a:r>
          </a:p>
          <a:p>
            <a:pPr marL="0" indent="0">
              <a:buNone/>
            </a:pPr>
            <a:r>
              <a:rPr lang="zh-CN" altLang="en-US" sz="2400" smtClean="0"/>
              <a:t>命令</a:t>
            </a:r>
            <a:r>
              <a:rPr lang="en-US" altLang="zh-CN" sz="2400" smtClean="0"/>
              <a:t>2</a:t>
            </a:r>
          </a:p>
          <a:p>
            <a:pPr marL="0" indent="0">
              <a:buNone/>
            </a:pPr>
            <a:r>
              <a:rPr lang="en-US" altLang="zh-CN" sz="2400" smtClean="0"/>
              <a:t>....</a:t>
            </a: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smtClean="0"/>
              <a:t>exec</a:t>
            </a:r>
          </a:p>
          <a:p>
            <a:pPr marL="0" indent="0">
              <a:buNone/>
            </a:pPr>
            <a:r>
              <a:rPr lang="en-US" altLang="zh-CN" sz="2400" smtClean="0"/>
              <a:t>(</a:t>
            </a:r>
            <a:r>
              <a:rPr lang="zh-CN" altLang="en-US" sz="2400" smtClean="0"/>
              <a:t>其实就是把命令一条条放入队列，最后一次性执行</a:t>
            </a:r>
            <a:r>
              <a:rPr lang="en-US" altLang="zh-CN" sz="2400" smtClean="0"/>
              <a:t>)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223934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11007</TotalTime>
  <Words>837</Words>
  <Application>Microsoft Office PowerPoint</Application>
  <PresentationFormat>宽屏</PresentationFormat>
  <Paragraphs>164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 Unicode MS</vt:lpstr>
      <vt:lpstr>华文琥珀</vt:lpstr>
      <vt:lpstr>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缓存超时策略(1):手动清除"分体式"新闻缓存、入门:订阅/发布、事务</vt:lpstr>
      <vt:lpstr>预热方式和数据结构</vt:lpstr>
      <vt:lpstr>问题是</vt:lpstr>
      <vt:lpstr>补充一些知识点：</vt:lpstr>
      <vt:lpstr>PHP 实现一下</vt:lpstr>
      <vt:lpstr>保存缓存过期时间</vt:lpstr>
      <vt:lpstr>接上页</vt:lpstr>
      <vt:lpstr>简单说下事务</vt:lpstr>
      <vt:lpstr>PHP代码演示</vt:lpstr>
      <vt:lpstr>刚才两个知识点串起来</vt:lpstr>
      <vt:lpstr>获取要清除的key</vt:lpstr>
      <vt:lpstr>关于删除</vt:lpstr>
      <vt:lpstr>实战做法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1218</cp:revision>
  <dcterms:created xsi:type="dcterms:W3CDTF">2016-05-22T15:40:23Z</dcterms:created>
  <dcterms:modified xsi:type="dcterms:W3CDTF">2018-07-07T11:16:55Z</dcterms:modified>
</cp:coreProperties>
</file>