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30" r:id="rId5"/>
    <p:sldId id="297" r:id="rId6"/>
    <p:sldId id="331" r:id="rId7"/>
    <p:sldId id="333" r:id="rId8"/>
    <p:sldId id="334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(1):</a:t>
            </a:r>
            <a:r>
              <a:rPr lang="zh-CN" altLang="en-US" sz="3600" dirty="0" smtClean="0"/>
              <a:t>使用协程实现一个简单问答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判断题</a:t>
            </a:r>
            <a:r>
              <a:rPr lang="en-US" altLang="zh-CN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先看下简单无比的需求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9502" y="1672683"/>
            <a:ext cx="8419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ques</a:t>
            </a:r>
            <a:r>
              <a:rPr lang="en-US" altLang="zh-CN" dirty="0"/>
              <a:t>=[</a:t>
            </a:r>
          </a:p>
          <a:p>
            <a:r>
              <a:rPr lang="en-US" altLang="zh-CN" dirty="0"/>
              <a:t>    'PHP</a:t>
            </a:r>
            <a:r>
              <a:rPr lang="zh-CN" altLang="en-US" dirty="0"/>
              <a:t>是不是最好的语言</a:t>
            </a:r>
            <a:r>
              <a:rPr lang="en-US" altLang="zh-CN" dirty="0"/>
              <a:t>'=&gt;1,</a:t>
            </a:r>
          </a:p>
          <a:p>
            <a:r>
              <a:rPr lang="en-US" altLang="zh-CN" dirty="0"/>
              <a:t>    "996</a:t>
            </a:r>
            <a:r>
              <a:rPr lang="zh-CN" altLang="en-US" dirty="0"/>
              <a:t>恶心吗</a:t>
            </a:r>
            <a:r>
              <a:rPr lang="en-US" altLang="zh-CN" dirty="0"/>
              <a:t>?"=&gt;1,</a:t>
            </a:r>
          </a:p>
          <a:p>
            <a:r>
              <a:rPr lang="en-US" altLang="zh-CN" dirty="0"/>
              <a:t>    "</a:t>
            </a:r>
            <a:r>
              <a:rPr lang="zh-CN" altLang="en-US" dirty="0"/>
              <a:t>加班是一种福气吗？</a:t>
            </a:r>
            <a:r>
              <a:rPr lang="en-US" altLang="zh-CN" dirty="0"/>
              <a:t>"=&gt;0</a:t>
            </a:r>
          </a:p>
          <a:p>
            <a:r>
              <a:rPr lang="en-US" altLang="zh-CN" dirty="0" smtClean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常规做法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foreach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ques</a:t>
            </a:r>
            <a:r>
              <a:rPr lang="en-US" altLang="zh-CN" sz="2400" dirty="0"/>
              <a:t> as $</a:t>
            </a:r>
            <a:r>
              <a:rPr lang="en-US" altLang="zh-CN" sz="2400" dirty="0" err="1"/>
              <a:t>que</a:t>
            </a:r>
            <a:r>
              <a:rPr lang="en-US" altLang="zh-CN" sz="2400" dirty="0"/>
              <a:t>=&gt;$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    echo $</a:t>
            </a:r>
            <a:r>
              <a:rPr lang="en-US" altLang="zh-CN" sz="2400" dirty="0" err="1"/>
              <a:t>que.PHP_EOL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$get=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(STDIN);</a:t>
            </a:r>
          </a:p>
          <a:p>
            <a:r>
              <a:rPr lang="en-US" altLang="zh-CN" sz="2400" dirty="0"/>
              <a:t>    if($get==$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echo "</a:t>
            </a:r>
            <a:r>
              <a:rPr lang="zh-CN" altLang="en-US" sz="2400" dirty="0"/>
              <a:t>正确</a:t>
            </a:r>
            <a:r>
              <a:rPr lang="en-US" altLang="zh-CN" sz="2400" dirty="0"/>
              <a:t>".PHP_EOL;</a:t>
            </a:r>
          </a:p>
          <a:p>
            <a:r>
              <a:rPr lang="en-US" altLang="zh-CN" sz="2400" dirty="0"/>
              <a:t>    else</a:t>
            </a:r>
          </a:p>
          <a:p>
            <a:r>
              <a:rPr lang="en-US" altLang="zh-CN" sz="2400" dirty="0"/>
              <a:t>        echo "</a:t>
            </a:r>
            <a:r>
              <a:rPr lang="zh-CN" altLang="en-US" sz="2400" dirty="0"/>
              <a:t>错误</a:t>
            </a:r>
            <a:r>
              <a:rPr lang="en-US" altLang="zh-CN" sz="2400" dirty="0"/>
              <a:t>".PHP_EOL;</a:t>
            </a:r>
          </a:p>
          <a:p>
            <a:r>
              <a:rPr lang="en-US" altLang="zh-C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使用协程来做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 smtClean="0"/>
              <a:t>首先我们实现一个 最基本的结构</a:t>
            </a:r>
            <a:endParaRPr lang="en-US" altLang="zh-CN" sz="2400" dirty="0" smtClean="0"/>
          </a:p>
          <a:p>
            <a:r>
              <a:rPr lang="en-US" sz="2400" dirty="0"/>
              <a:t> $</a:t>
            </a:r>
            <a:r>
              <a:rPr lang="en-US" sz="2400" dirty="0" err="1"/>
              <a:t>chan</a:t>
            </a:r>
            <a:r>
              <a:rPr lang="en-US" sz="2400" dirty="0"/>
              <a:t>=new co\Channel();</a:t>
            </a:r>
          </a:p>
          <a:p>
            <a:r>
              <a:rPr lang="en-US" sz="2400" dirty="0"/>
              <a:t>     go(function() use($</a:t>
            </a:r>
            <a:r>
              <a:rPr lang="en-US" sz="2400" dirty="0" err="1"/>
              <a:t>ques</a:t>
            </a:r>
            <a:r>
              <a:rPr lang="en-US" sz="2400" dirty="0"/>
              <a:t>,$</a:t>
            </a:r>
            <a:r>
              <a:rPr lang="en-US" sz="2400" dirty="0" err="1"/>
              <a:t>chan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foreach</a:t>
            </a:r>
            <a:r>
              <a:rPr lang="en-US" sz="2400" dirty="0"/>
              <a:t>($</a:t>
            </a:r>
            <a:r>
              <a:rPr lang="en-US" sz="2400" dirty="0" err="1"/>
              <a:t>ques</a:t>
            </a:r>
            <a:r>
              <a:rPr lang="en-US" sz="2400" dirty="0"/>
              <a:t> as $</a:t>
            </a:r>
            <a:r>
              <a:rPr lang="en-US" sz="2400" dirty="0" err="1"/>
              <a:t>que</a:t>
            </a:r>
            <a:r>
              <a:rPr lang="en-US" sz="2400" dirty="0"/>
              <a:t>=&gt;$</a:t>
            </a:r>
            <a:r>
              <a:rPr lang="en-US" sz="2400" dirty="0" err="1"/>
              <a:t>ans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$</a:t>
            </a:r>
            <a:r>
              <a:rPr lang="en-US" sz="2400" dirty="0" err="1"/>
              <a:t>chan</a:t>
            </a:r>
            <a:r>
              <a:rPr lang="en-US" sz="2400" dirty="0"/>
              <a:t>-&gt;push($</a:t>
            </a:r>
            <a:r>
              <a:rPr lang="en-US" sz="2400" dirty="0" err="1"/>
              <a:t>que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});</a:t>
            </a:r>
          </a:p>
          <a:p>
            <a:r>
              <a:rPr lang="en-US" sz="2400" dirty="0"/>
              <a:t>    go(function() use($</a:t>
            </a:r>
            <a:r>
              <a:rPr lang="en-US" sz="2400" dirty="0" err="1"/>
              <a:t>ques</a:t>
            </a:r>
            <a:r>
              <a:rPr lang="en-US" sz="2400" dirty="0"/>
              <a:t>,$</a:t>
            </a:r>
            <a:r>
              <a:rPr lang="en-US" sz="2400" dirty="0" err="1"/>
              <a:t>chan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 while (true){</a:t>
            </a:r>
          </a:p>
          <a:p>
            <a:r>
              <a:rPr lang="en-US" sz="2400" dirty="0"/>
              <a:t>            $</a:t>
            </a:r>
            <a:r>
              <a:rPr lang="en-US" sz="2400" dirty="0" err="1"/>
              <a:t>getQues</a:t>
            </a:r>
            <a:r>
              <a:rPr lang="en-US" sz="2400" dirty="0"/>
              <a:t>=$</a:t>
            </a:r>
            <a:r>
              <a:rPr lang="en-US" sz="2400" dirty="0" err="1"/>
              <a:t>chan</a:t>
            </a:r>
            <a:r>
              <a:rPr lang="en-US" sz="2400" dirty="0"/>
              <a:t>-&gt;pop();</a:t>
            </a:r>
          </a:p>
          <a:p>
            <a:r>
              <a:rPr lang="en-US" sz="2400" dirty="0"/>
              <a:t>            echo $</a:t>
            </a:r>
            <a:r>
              <a:rPr lang="en-US" sz="2400" dirty="0" err="1"/>
              <a:t>getQues.PHP_EOL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});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这样对吗？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改进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143001"/>
            <a:ext cx="109317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go(function() use($</a:t>
            </a:r>
            <a:r>
              <a:rPr lang="en-US" altLang="zh-CN" sz="2400" dirty="0" err="1"/>
              <a:t>ques</a:t>
            </a:r>
            <a:r>
              <a:rPr lang="en-US" altLang="zh-CN" sz="2400" dirty="0"/>
              <a:t>,$</a:t>
            </a:r>
            <a:r>
              <a:rPr lang="en-US" altLang="zh-CN" sz="2400" dirty="0" err="1"/>
              <a:t>chan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$</a:t>
            </a:r>
            <a:r>
              <a:rPr lang="en-US" altLang="zh-CN" sz="2400" dirty="0" err="1">
                <a:solidFill>
                  <a:srgbClr val="FF0000"/>
                </a:solidFill>
              </a:rPr>
              <a:t>ques</a:t>
            </a:r>
            <a:r>
              <a:rPr lang="en-US" altLang="zh-CN" sz="2400" dirty="0">
                <a:solidFill>
                  <a:srgbClr val="FF0000"/>
                </a:solidFill>
              </a:rPr>
              <a:t>['end']=1;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foreach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ques</a:t>
            </a:r>
            <a:r>
              <a:rPr lang="en-US" altLang="zh-CN" sz="2400" dirty="0"/>
              <a:t> as $</a:t>
            </a:r>
            <a:r>
              <a:rPr lang="en-US" altLang="zh-CN" sz="2400" dirty="0" err="1"/>
              <a:t>que</a:t>
            </a:r>
            <a:r>
              <a:rPr lang="en-US" altLang="zh-CN" sz="2400" dirty="0"/>
              <a:t>=&gt;$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            $</a:t>
            </a:r>
            <a:r>
              <a:rPr lang="en-US" altLang="zh-CN" sz="2400" dirty="0" err="1"/>
              <a:t>chan</a:t>
            </a:r>
            <a:r>
              <a:rPr lang="en-US" altLang="zh-CN" sz="2400" dirty="0"/>
              <a:t>-&gt;push($</a:t>
            </a:r>
            <a:r>
              <a:rPr lang="en-US" altLang="zh-CN" sz="2400" dirty="0" err="1"/>
              <a:t>que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});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---------------------------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go(function() use($</a:t>
            </a:r>
            <a:r>
              <a:rPr lang="en-US" sz="2400" dirty="0" err="1"/>
              <a:t>ques</a:t>
            </a:r>
            <a:r>
              <a:rPr lang="en-US" sz="2400" dirty="0"/>
              <a:t>,$</a:t>
            </a:r>
            <a:r>
              <a:rPr lang="en-US" sz="2400" dirty="0" err="1"/>
              <a:t>chan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 while (true){</a:t>
            </a:r>
          </a:p>
          <a:p>
            <a:r>
              <a:rPr lang="en-US" sz="2400" dirty="0" smtClean="0"/>
              <a:t>            $</a:t>
            </a:r>
            <a:r>
              <a:rPr lang="en-US" sz="2400" dirty="0" err="1" smtClean="0"/>
              <a:t>getQues</a:t>
            </a:r>
            <a:r>
              <a:rPr lang="en-US" sz="2400" dirty="0" smtClean="0"/>
              <a:t>=$</a:t>
            </a:r>
            <a:r>
              <a:rPr lang="en-US" sz="2400" dirty="0" err="1" smtClean="0"/>
              <a:t>chan</a:t>
            </a:r>
            <a:r>
              <a:rPr lang="en-US" sz="2400" dirty="0" smtClean="0"/>
              <a:t>-&gt;pop();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C00000"/>
                </a:solidFill>
              </a:rPr>
              <a:t>if($</a:t>
            </a:r>
            <a:r>
              <a:rPr lang="en-US" sz="2400" dirty="0" err="1">
                <a:solidFill>
                  <a:srgbClr val="C00000"/>
                </a:solidFill>
              </a:rPr>
              <a:t>getQues</a:t>
            </a:r>
            <a:r>
              <a:rPr lang="en-US" sz="2400" dirty="0">
                <a:solidFill>
                  <a:srgbClr val="C00000"/>
                </a:solidFill>
              </a:rPr>
              <a:t>=="end") break;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echo $</a:t>
            </a:r>
            <a:r>
              <a:rPr lang="en-US" sz="2400" dirty="0" err="1" smtClean="0"/>
              <a:t>getQues.PHP_EOL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1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加入问题判断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143001"/>
            <a:ext cx="1093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73430" y="114300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go(function() use($</a:t>
            </a:r>
            <a:r>
              <a:rPr lang="en-US" altLang="zh-CN" dirty="0" err="1"/>
              <a:t>ques</a:t>
            </a:r>
            <a:r>
              <a:rPr lang="en-US" altLang="zh-CN" dirty="0"/>
              <a:t>,$</a:t>
            </a:r>
            <a:r>
              <a:rPr lang="en-US" altLang="zh-CN" dirty="0" err="1"/>
              <a:t>chan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while (true){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getQues</a:t>
            </a:r>
            <a:r>
              <a:rPr lang="en-US" altLang="zh-CN" dirty="0"/>
              <a:t>=$</a:t>
            </a:r>
            <a:r>
              <a:rPr lang="en-US" altLang="zh-CN" dirty="0" err="1"/>
              <a:t>chan</a:t>
            </a:r>
            <a:r>
              <a:rPr lang="en-US" altLang="zh-CN" dirty="0"/>
              <a:t>-&gt;pop();</a:t>
            </a:r>
          </a:p>
          <a:p>
            <a:r>
              <a:rPr lang="en-US" altLang="zh-CN" dirty="0"/>
              <a:t>            if($</a:t>
            </a:r>
            <a:r>
              <a:rPr lang="en-US" altLang="zh-CN" dirty="0" err="1"/>
              <a:t>getQues</a:t>
            </a:r>
            <a:r>
              <a:rPr lang="en-US" altLang="zh-CN" dirty="0"/>
              <a:t>=="end") break;</a:t>
            </a:r>
          </a:p>
          <a:p>
            <a:r>
              <a:rPr lang="en-US" altLang="zh-CN" dirty="0"/>
              <a:t>            echo $</a:t>
            </a:r>
            <a:r>
              <a:rPr lang="en-US" altLang="zh-CN" dirty="0" err="1"/>
              <a:t>getQues.PHP_EOL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$get=</a:t>
            </a:r>
            <a:r>
              <a:rPr lang="en-US" altLang="zh-CN" dirty="0" err="1"/>
              <a:t>fgets</a:t>
            </a:r>
            <a:r>
              <a:rPr lang="en-US" altLang="zh-CN" dirty="0"/>
              <a:t>(STDIN);</a:t>
            </a:r>
          </a:p>
          <a:p>
            <a:r>
              <a:rPr lang="en-US" altLang="zh-CN" dirty="0"/>
              <a:t>            if($get==$</a:t>
            </a:r>
            <a:r>
              <a:rPr lang="en-US" altLang="zh-CN" dirty="0" err="1"/>
              <a:t>ques</a:t>
            </a:r>
            <a:r>
              <a:rPr lang="en-US" altLang="zh-CN" dirty="0"/>
              <a:t>[$</a:t>
            </a:r>
            <a:r>
              <a:rPr lang="en-US" altLang="zh-CN" dirty="0" err="1"/>
              <a:t>getQues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                echo "</a:t>
            </a:r>
            <a:r>
              <a:rPr lang="zh-CN" altLang="en-US" dirty="0"/>
              <a:t>正确</a:t>
            </a:r>
            <a:r>
              <a:rPr lang="en-US" altLang="zh-CN" dirty="0"/>
              <a:t>".PHP_EOL;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    echo "</a:t>
            </a:r>
            <a:r>
              <a:rPr lang="zh-CN" altLang="en-US" dirty="0"/>
              <a:t>错误</a:t>
            </a:r>
            <a:r>
              <a:rPr lang="en-US" altLang="zh-CN" dirty="0"/>
              <a:t>".PHP_EOL;</a:t>
            </a:r>
          </a:p>
          <a:p>
            <a:endParaRPr lang="en-US" altLang="zh-CN" dirty="0"/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9920</TotalTime>
  <Words>382</Words>
  <Application>Microsoft Office PowerPoint</Application>
  <PresentationFormat>自定义</PresentationFormat>
  <Paragraphs>75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先看下简单无比的需求</vt:lpstr>
      <vt:lpstr>常规做法</vt:lpstr>
      <vt:lpstr>使用协程来做</vt:lpstr>
      <vt:lpstr>改进</vt:lpstr>
      <vt:lpstr>加入问题判断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1138</cp:revision>
  <dcterms:created xsi:type="dcterms:W3CDTF">2016-05-22T15:40:23Z</dcterms:created>
  <dcterms:modified xsi:type="dcterms:W3CDTF">2019-04-18T11:44:48Z</dcterms:modified>
</cp:coreProperties>
</file>