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265" r:id="rId3"/>
    <p:sldId id="314" r:id="rId4"/>
    <p:sldId id="330" r:id="rId5"/>
    <p:sldId id="331" r:id="rId6"/>
    <p:sldId id="332" r:id="rId7"/>
    <p:sldId id="33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练习</a:t>
            </a:r>
            <a:r>
              <a:rPr lang="en-US" altLang="zh-CN" sz="3600" dirty="0" smtClean="0"/>
              <a:t>(3):</a:t>
            </a:r>
            <a:r>
              <a:rPr lang="zh-CN" altLang="en-US" sz="3600" dirty="0" smtClean="0"/>
              <a:t>利用多协程模拟用户积分统计</a:t>
            </a:r>
            <a:r>
              <a:rPr lang="en-US" altLang="zh-CN" sz="3600" dirty="0" smtClean="0"/>
              <a:t>”</a:t>
            </a:r>
            <a:r>
              <a:rPr lang="zh-CN" altLang="en-US" sz="3600" dirty="0" smtClean="0"/>
              <a:t>加速</a:t>
            </a:r>
            <a:r>
              <a:rPr lang="en-US" altLang="zh-CN" sz="3600" dirty="0" smtClean="0"/>
              <a:t>”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看个需求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925551" y="1884556"/>
            <a:ext cx="1761893" cy="218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用户表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4516244" y="4583151"/>
            <a:ext cx="1628078" cy="132699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2096429" y="4070195"/>
            <a:ext cx="2241395" cy="117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8240751" y="1901954"/>
            <a:ext cx="1650381" cy="1103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统计用户收益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278137" y="3155795"/>
            <a:ext cx="1851102" cy="209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3356517" y="2129883"/>
            <a:ext cx="4683512" cy="111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16244" y="1717288"/>
            <a:ext cx="176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发放收益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3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模拟一些程序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6049" y="1773044"/>
            <a:ext cx="9378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grantScore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$</a:t>
            </a:r>
            <a:r>
              <a:rPr lang="en-US" altLang="zh-CN" dirty="0" err="1"/>
              <a:t>user_id</a:t>
            </a:r>
            <a:r>
              <a:rPr lang="en-US" altLang="zh-CN" dirty="0" smtClean="0"/>
              <a:t>){  //</a:t>
            </a:r>
            <a:r>
              <a:rPr lang="zh-CN" altLang="en-US" dirty="0" smtClean="0"/>
              <a:t>发放积分</a:t>
            </a:r>
            <a:endParaRPr lang="en-US" altLang="zh-CN" dirty="0"/>
          </a:p>
          <a:p>
            <a:r>
              <a:rPr lang="en-US" altLang="zh-CN" dirty="0"/>
              <a:t>    (new \App\</a:t>
            </a:r>
            <a:r>
              <a:rPr lang="en-US" altLang="zh-CN" dirty="0" err="1"/>
              <a:t>util</a:t>
            </a:r>
            <a:r>
              <a:rPr lang="en-US" altLang="zh-CN" dirty="0"/>
              <a:t>\</a:t>
            </a:r>
            <a:r>
              <a:rPr lang="en-US" altLang="zh-CN" dirty="0" err="1"/>
              <a:t>dbutil</a:t>
            </a:r>
            <a:r>
              <a:rPr lang="en-US" altLang="zh-CN" dirty="0"/>
              <a:t>())-&gt;query("select sleep(2) ");//</a:t>
            </a:r>
            <a:r>
              <a:rPr lang="zh-CN" altLang="en-US" dirty="0"/>
              <a:t>假设这是一个很耗时的 统计用户积分的 过程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 rand(1,10);</a:t>
            </a:r>
          </a:p>
          <a:p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0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如果只用一个协程来做 就很慢了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6049" y="1773044"/>
            <a:ext cx="9378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go(function(){</a:t>
            </a:r>
          </a:p>
          <a:p>
            <a:r>
              <a:rPr lang="en-US" altLang="zh-CN" dirty="0"/>
              <a:t>    $users=(new \App\</a:t>
            </a:r>
            <a:r>
              <a:rPr lang="en-US" altLang="zh-CN" dirty="0" err="1"/>
              <a:t>util</a:t>
            </a:r>
            <a:r>
              <a:rPr lang="en-US" altLang="zh-CN" dirty="0"/>
              <a:t>\</a:t>
            </a:r>
            <a:r>
              <a:rPr lang="en-US" altLang="zh-CN" dirty="0" err="1"/>
              <a:t>dbutil</a:t>
            </a:r>
            <a:r>
              <a:rPr lang="en-US" altLang="zh-CN" dirty="0"/>
              <a:t>())-&gt;query("select </a:t>
            </a:r>
            <a:r>
              <a:rPr lang="en-US" altLang="zh-CN" dirty="0" err="1"/>
              <a:t>user_id</a:t>
            </a:r>
            <a:r>
              <a:rPr lang="en-US" altLang="zh-CN" dirty="0"/>
              <a:t> from users");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foreach</a:t>
            </a:r>
            <a:r>
              <a:rPr lang="en-US" altLang="zh-CN" dirty="0"/>
              <a:t> ($users as $user){</a:t>
            </a:r>
          </a:p>
          <a:p>
            <a:r>
              <a:rPr lang="en-US" altLang="zh-CN" dirty="0"/>
              <a:t>        $score =</a:t>
            </a:r>
            <a:r>
              <a:rPr lang="en-US" altLang="zh-CN" dirty="0" err="1"/>
              <a:t>grantScore</a:t>
            </a:r>
            <a:r>
              <a:rPr lang="en-US" altLang="zh-CN" dirty="0"/>
              <a:t>($user["</a:t>
            </a:r>
            <a:r>
              <a:rPr lang="en-US" altLang="zh-CN" dirty="0" err="1"/>
              <a:t>user_id</a:t>
            </a:r>
            <a:r>
              <a:rPr lang="en-US" altLang="zh-CN" dirty="0"/>
              <a:t>"]);</a:t>
            </a:r>
          </a:p>
          <a:p>
            <a:r>
              <a:rPr lang="en-US" altLang="zh-CN" dirty="0"/>
              <a:t>        echo $</a:t>
            </a:r>
            <a:r>
              <a:rPr lang="en-US" altLang="zh-CN" dirty="0" err="1" smtClean="0"/>
              <a:t>score.PHP_EOL</a:t>
            </a:r>
            <a:r>
              <a:rPr lang="en-US" altLang="zh-CN" dirty="0" smtClean="0"/>
              <a:t>;  //</a:t>
            </a:r>
            <a:r>
              <a:rPr lang="zh-CN" altLang="en-US" dirty="0" smtClean="0"/>
              <a:t>假设把积分统计出来了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1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分多个协程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6049" y="1773044"/>
            <a:ext cx="9378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arr</a:t>
            </a:r>
            <a:r>
              <a:rPr lang="en-US" altLang="zh-CN" dirty="0"/>
              <a:t>=</a:t>
            </a:r>
            <a:r>
              <a:rPr lang="en-US" altLang="zh-CN" i="1" dirty="0" err="1"/>
              <a:t>array_chunk</a:t>
            </a:r>
            <a:r>
              <a:rPr lang="en-US" altLang="zh-CN" dirty="0"/>
              <a:t>(</a:t>
            </a:r>
            <a:r>
              <a:rPr lang="en-US" altLang="zh-CN" dirty="0"/>
              <a:t>$users</a:t>
            </a:r>
            <a:r>
              <a:rPr lang="en-US" altLang="zh-CN" dirty="0"/>
              <a:t>,</a:t>
            </a:r>
            <a:r>
              <a:rPr lang="en-US" altLang="zh-CN" dirty="0"/>
              <a:t>2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zh-CN" altLang="en-US" dirty="0" smtClean="0"/>
              <a:t>切割数组 。分成 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 小数组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1" dirty="0" err="1"/>
              <a:t>foreach</a:t>
            </a:r>
            <a:r>
              <a:rPr lang="en-US" altLang="zh-CN" b="1" dirty="0"/>
              <a:t> </a:t>
            </a:r>
            <a:r>
              <a:rPr lang="en-US" altLang="zh-CN" dirty="0"/>
              <a:t>(</a:t>
            </a:r>
            <a:r>
              <a:rPr lang="en-US" altLang="zh-CN" dirty="0"/>
              <a:t>$</a:t>
            </a:r>
            <a:r>
              <a:rPr lang="en-US" altLang="zh-CN" dirty="0" err="1"/>
              <a:t>arrs</a:t>
            </a:r>
            <a:r>
              <a:rPr lang="en-US" altLang="zh-CN" dirty="0"/>
              <a:t> </a:t>
            </a:r>
            <a:r>
              <a:rPr lang="en-US" altLang="zh-CN" b="1" dirty="0"/>
              <a:t>as </a:t>
            </a:r>
            <a:r>
              <a:rPr lang="en-US" altLang="zh-CN" dirty="0"/>
              <a:t>$users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go(</a:t>
            </a:r>
            <a:r>
              <a:rPr lang="en-US" altLang="zh-CN" b="1" dirty="0"/>
              <a:t>function</a:t>
            </a:r>
            <a:r>
              <a:rPr lang="en-US" altLang="zh-CN" dirty="0"/>
              <a:t>() </a:t>
            </a:r>
            <a:r>
              <a:rPr lang="en-US" altLang="zh-CN" b="1" dirty="0"/>
              <a:t>use</a:t>
            </a:r>
            <a:r>
              <a:rPr lang="en-US" altLang="zh-CN" dirty="0"/>
              <a:t>(</a:t>
            </a:r>
            <a:r>
              <a:rPr lang="en-US" altLang="zh-CN" dirty="0"/>
              <a:t>$users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 err="1"/>
              <a:t>foreach</a:t>
            </a:r>
            <a:r>
              <a:rPr lang="en-US" altLang="zh-CN" b="1" dirty="0"/>
              <a:t> </a:t>
            </a:r>
            <a:r>
              <a:rPr lang="en-US" altLang="zh-CN" dirty="0"/>
              <a:t>(</a:t>
            </a:r>
            <a:r>
              <a:rPr lang="en-US" altLang="zh-CN" dirty="0"/>
              <a:t>$users </a:t>
            </a:r>
            <a:r>
              <a:rPr lang="en-US" altLang="zh-CN" b="1" dirty="0"/>
              <a:t>as </a:t>
            </a:r>
            <a:r>
              <a:rPr lang="en-US" altLang="zh-CN" dirty="0"/>
              <a:t>$user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/>
              <a:t>$score </a:t>
            </a:r>
            <a:r>
              <a:rPr lang="en-US" altLang="zh-CN" dirty="0"/>
              <a:t>=</a:t>
            </a:r>
            <a:r>
              <a:rPr lang="en-US" altLang="zh-CN" dirty="0" err="1"/>
              <a:t>grantScore</a:t>
            </a:r>
            <a:r>
              <a:rPr lang="en-US" altLang="zh-CN" dirty="0"/>
              <a:t>(</a:t>
            </a:r>
            <a:r>
              <a:rPr lang="en-US" altLang="zh-CN" dirty="0"/>
              <a:t>$user</a:t>
            </a:r>
            <a:r>
              <a:rPr lang="en-US" altLang="zh-CN" dirty="0"/>
              <a:t>[</a:t>
            </a:r>
            <a:r>
              <a:rPr lang="en-US" altLang="zh-CN" b="1" dirty="0"/>
              <a:t>"</a:t>
            </a:r>
            <a:r>
              <a:rPr lang="en-US" altLang="zh-CN" b="1" dirty="0" err="1"/>
              <a:t>user_id</a:t>
            </a:r>
            <a:r>
              <a:rPr lang="en-US" altLang="zh-CN" b="1" dirty="0"/>
              <a:t>"</a:t>
            </a:r>
            <a:r>
              <a:rPr lang="en-US" altLang="zh-CN" dirty="0"/>
              <a:t>]);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b="1" dirty="0"/>
              <a:t>echo </a:t>
            </a:r>
            <a:r>
              <a:rPr lang="en-US" altLang="zh-CN" dirty="0"/>
              <a:t>$</a:t>
            </a:r>
            <a:r>
              <a:rPr lang="en-US" altLang="zh-CN" dirty="0" err="1"/>
              <a:t>score</a:t>
            </a:r>
            <a:r>
              <a:rPr lang="en-US" altLang="zh-CN" dirty="0" err="1"/>
              <a:t>.</a:t>
            </a:r>
            <a:r>
              <a:rPr lang="en-US" altLang="zh-CN" b="1" i="1" dirty="0" err="1"/>
              <a:t>PHP_EOL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});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6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10193</TotalTime>
  <Words>193</Words>
  <Application>Microsoft Office PowerPoint</Application>
  <PresentationFormat>自定义</PresentationFormat>
  <Paragraphs>40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3_Office 主题​​</vt:lpstr>
      <vt:lpstr>PowerPoint 演示文稿</vt:lpstr>
      <vt:lpstr> </vt:lpstr>
      <vt:lpstr>看个需求</vt:lpstr>
      <vt:lpstr>模拟一些程序</vt:lpstr>
      <vt:lpstr>如果只用一个协程来做 就很慢了</vt:lpstr>
      <vt:lpstr>分多个协程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1163</cp:revision>
  <dcterms:created xsi:type="dcterms:W3CDTF">2016-05-22T15:40:23Z</dcterms:created>
  <dcterms:modified xsi:type="dcterms:W3CDTF">2019-05-01T15:28:00Z</dcterms:modified>
</cp:coreProperties>
</file>