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4" r:id="rId4"/>
    <p:sldId id="330" r:id="rId5"/>
    <p:sldId id="334" r:id="rId6"/>
    <p:sldId id="331" r:id="rId7"/>
    <p:sldId id="332" r:id="rId8"/>
    <p:sldId id="335" r:id="rId9"/>
    <p:sldId id="333" r:id="rId10"/>
    <p:sldId id="336" r:id="rId11"/>
    <p:sldId id="33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/>
              <a:t>写</a:t>
            </a:r>
            <a:r>
              <a:rPr lang="zh-CN" altLang="en-US" dirty="0" smtClean="0"/>
              <a:t>个实际类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176" y="1326996"/>
            <a:ext cx="104821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PDOPool</a:t>
            </a:r>
            <a:r>
              <a:rPr lang="en-US" altLang="zh-CN" dirty="0"/>
              <a:t> extends </a:t>
            </a:r>
            <a:r>
              <a:rPr lang="en-US" altLang="zh-CN" dirty="0" err="1"/>
              <a:t>DBPool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public function __construct(</a:t>
            </a:r>
            <a:r>
              <a:rPr lang="en-US" altLang="zh-CN" dirty="0" err="1"/>
              <a:t>int</a:t>
            </a:r>
            <a:r>
              <a:rPr lang="en-US" altLang="zh-CN" dirty="0"/>
              <a:t> $min = 5, </a:t>
            </a:r>
            <a:r>
              <a:rPr lang="en-US" altLang="zh-CN" dirty="0" err="1"/>
              <a:t>int</a:t>
            </a:r>
            <a:r>
              <a:rPr lang="en-US" altLang="zh-CN" dirty="0"/>
              <a:t> $max = 10)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parent::__construct($min, $max);</a:t>
            </a:r>
          </a:p>
          <a:p>
            <a:r>
              <a:rPr lang="en-US" altLang="zh-CN" dirty="0"/>
              <a:t>        \</a:t>
            </a:r>
            <a:r>
              <a:rPr lang="en-US" altLang="zh-CN" dirty="0" err="1"/>
              <a:t>Swoole</a:t>
            </a:r>
            <a:r>
              <a:rPr lang="en-US" altLang="zh-CN" dirty="0"/>
              <a:t>\Runtime::</a:t>
            </a:r>
            <a:r>
              <a:rPr lang="en-US" altLang="zh-CN" dirty="0" err="1"/>
              <a:t>enableCoroutine</a:t>
            </a:r>
            <a:r>
              <a:rPr lang="en-US" altLang="zh-CN" dirty="0"/>
              <a:t>(true);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public function </a:t>
            </a:r>
            <a:r>
              <a:rPr lang="en-US" altLang="zh-CN" dirty="0" err="1"/>
              <a:t>newDB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{</a:t>
            </a:r>
          </a:p>
          <a:p>
            <a:endParaRPr lang="en-US" altLang="zh-CN" dirty="0"/>
          </a:p>
          <a:p>
            <a:r>
              <a:rPr lang="en-US" altLang="zh-CN" dirty="0"/>
              <a:t>        // TODO: Implement </a:t>
            </a:r>
            <a:r>
              <a:rPr lang="en-US" altLang="zh-CN" dirty="0" err="1"/>
              <a:t>newDB</a:t>
            </a:r>
            <a:r>
              <a:rPr lang="en-US" altLang="zh-CN" dirty="0"/>
              <a:t>() method.</a:t>
            </a:r>
          </a:p>
          <a:p>
            <a:r>
              <a:rPr lang="en-US" altLang="zh-CN" dirty="0"/>
              <a:t>        $</a:t>
            </a:r>
            <a:r>
              <a:rPr lang="en-US" altLang="zh-CN" dirty="0" err="1"/>
              <a:t>dsn</a:t>
            </a:r>
            <a:r>
              <a:rPr lang="en-US" altLang="zh-CN" dirty="0"/>
              <a:t>="</a:t>
            </a:r>
            <a:r>
              <a:rPr lang="en-US" altLang="zh-CN" dirty="0" err="1"/>
              <a:t>mysql:host</a:t>
            </a:r>
            <a:r>
              <a:rPr lang="en-US" altLang="zh-CN" dirty="0"/>
              <a:t>=192.168.29.1;dbname=test";</a:t>
            </a:r>
          </a:p>
          <a:p>
            <a:r>
              <a:rPr lang="en-US" altLang="zh-CN" dirty="0"/>
              <a:t>        $</a:t>
            </a:r>
            <a:r>
              <a:rPr lang="en-US" altLang="zh-CN" dirty="0" err="1"/>
              <a:t>pdo</a:t>
            </a:r>
            <a:r>
              <a:rPr lang="en-US" altLang="zh-CN" dirty="0"/>
              <a:t>=new \PDO($dsn,"shenyi","123123");</a:t>
            </a:r>
          </a:p>
          <a:p>
            <a:r>
              <a:rPr lang="en-US" altLang="zh-CN" dirty="0"/>
              <a:t>        return $</a:t>
            </a:r>
            <a:r>
              <a:rPr lang="en-US" altLang="zh-CN" dirty="0" err="1"/>
              <a:t>pdo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0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练习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数据库连接池</a:t>
            </a:r>
            <a:r>
              <a:rPr lang="en-US" altLang="zh-CN" sz="3600" dirty="0" smtClean="0"/>
              <a:t>(1):</a:t>
            </a:r>
            <a:r>
              <a:rPr lang="zh-CN" altLang="en-US" sz="3600" dirty="0" smtClean="0"/>
              <a:t>什么是池、基本结构、初始化连接池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看张图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粗糙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2118732" y="1839951"/>
            <a:ext cx="5765180" cy="3746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这就是池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细化一些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210012" y="1752599"/>
            <a:ext cx="5765180" cy="3746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67517" y="2726471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38651" y="2481145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67519" y="3888058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90798" y="3363951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538651" y="4046031"/>
            <a:ext cx="1471961" cy="52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r>
              <a:rPr lang="zh-CN" altLang="en-US" dirty="0" smtClean="0"/>
              <a:t>连接对象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73485" y="1257300"/>
            <a:ext cx="2824972" cy="244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这是我们的程序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1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/>
              <a:t>一</a:t>
            </a:r>
            <a:r>
              <a:rPr lang="zh-CN" altLang="en-US" dirty="0" smtClean="0"/>
              <a:t>眼就能想到的问题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049" y="1773044"/>
            <a:ext cx="9378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、池里能放几个？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、放哪？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2.5 </a:t>
            </a:r>
            <a:r>
              <a:rPr lang="zh-CN" altLang="en-US" dirty="0" smtClean="0">
                <a:solidFill>
                  <a:srgbClr val="FF0000"/>
                </a:solidFill>
              </a:rPr>
              <a:t>、放什么？</a:t>
            </a:r>
            <a:r>
              <a:rPr lang="en-US" altLang="zh-CN" dirty="0" smtClean="0">
                <a:solidFill>
                  <a:srgbClr val="FF0000"/>
                </a:solidFill>
              </a:rPr>
              <a:t>PDO</a:t>
            </a:r>
            <a:r>
              <a:rPr lang="zh-CN" altLang="en-US" dirty="0" smtClean="0">
                <a:solidFill>
                  <a:srgbClr val="FF0000"/>
                </a:solidFill>
              </a:rPr>
              <a:t>？还是</a:t>
            </a:r>
            <a:r>
              <a:rPr lang="en-US" altLang="zh-CN" dirty="0" err="1" smtClean="0">
                <a:solidFill>
                  <a:srgbClr val="FF0000"/>
                </a:solidFill>
              </a:rPr>
              <a:t>swoole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>
                <a:solidFill>
                  <a:srgbClr val="FF0000"/>
                </a:solidFill>
              </a:rPr>
              <a:t> client?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、最少放几个？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、最多放几个？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、怎么取？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、取了怎么放回去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、运行以什么形式运行？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en-US" altLang="zh-CN" dirty="0"/>
              <a:t> </a:t>
            </a:r>
            <a:r>
              <a:rPr lang="zh-CN" altLang="en-US" dirty="0"/>
              <a:t>放什么？</a:t>
            </a:r>
            <a:r>
              <a:rPr lang="en-US" altLang="zh-CN" dirty="0"/>
              <a:t>PDO</a:t>
            </a:r>
            <a:r>
              <a:rPr lang="zh-CN" altLang="en-US" dirty="0"/>
              <a:t>？还是</a:t>
            </a:r>
            <a:r>
              <a:rPr lang="en-US" altLang="zh-CN" dirty="0" err="1"/>
              <a:t>swoole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client?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049" y="1773044"/>
            <a:ext cx="937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这句话决定了我们得写个 </a:t>
            </a:r>
            <a:r>
              <a:rPr lang="en-US" altLang="zh-CN" dirty="0" smtClean="0"/>
              <a:t>Abstract class </a:t>
            </a:r>
          </a:p>
          <a:p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然后 编写</a:t>
            </a:r>
            <a:r>
              <a:rPr lang="en-US" altLang="zh-CN" dirty="0" smtClean="0"/>
              <a:t>PDO </a:t>
            </a:r>
            <a:r>
              <a:rPr lang="zh-CN" altLang="en-US" dirty="0" smtClean="0"/>
              <a:t>类 或</a:t>
            </a:r>
            <a:r>
              <a:rPr lang="en-US" altLang="zh-CN" dirty="0" err="1" smtClean="0"/>
              <a:t>swoole</a:t>
            </a:r>
            <a:r>
              <a:rPr lang="en-US" altLang="zh-CN" dirty="0" smtClean="0"/>
              <a:t> client </a:t>
            </a:r>
            <a:r>
              <a:rPr lang="zh-CN" altLang="en-US" dirty="0" smtClean="0"/>
              <a:t>来实现里面的部分方法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1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放哪？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46049" y="1773044"/>
            <a:ext cx="937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 </a:t>
            </a:r>
            <a:r>
              <a:rPr lang="zh-CN" altLang="en-US" dirty="0" smtClean="0"/>
              <a:t>是最直接的 ，不过我们课程里用</a:t>
            </a:r>
            <a:r>
              <a:rPr lang="en-US" altLang="zh-CN" dirty="0" err="1" smtClean="0"/>
              <a:t>swoole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channel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31790"/>
              </p:ext>
            </p:extLst>
          </p:nvPr>
        </p:nvGraphicFramePr>
        <p:xfrm>
          <a:off x="916878" y="3563227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第一步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先做基类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176" y="1326996"/>
            <a:ext cx="10482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class </a:t>
            </a:r>
            <a:r>
              <a:rPr lang="en-US" altLang="zh-CN" dirty="0" err="1"/>
              <a:t>DBPool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$min;</a:t>
            </a:r>
          </a:p>
          <a:p>
            <a:r>
              <a:rPr lang="en-US" altLang="zh-CN" dirty="0"/>
              <a:t>    private $max;</a:t>
            </a:r>
          </a:p>
          <a:p>
            <a:r>
              <a:rPr lang="en-US" altLang="zh-CN" dirty="0"/>
              <a:t>    private $conns;</a:t>
            </a:r>
          </a:p>
          <a:p>
            <a:r>
              <a:rPr lang="en-US" altLang="zh-CN" dirty="0"/>
              <a:t>    public function __construct($min=5,$max=10)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$this-&gt;max=$max;</a:t>
            </a:r>
          </a:p>
          <a:p>
            <a:r>
              <a:rPr lang="en-US" altLang="zh-CN" dirty="0"/>
              <a:t>        $this-&gt;min=$min;</a:t>
            </a:r>
          </a:p>
          <a:p>
            <a:r>
              <a:rPr lang="en-US" altLang="zh-CN" dirty="0"/>
              <a:t>        $this-&gt;conns=new Channel($this-&gt;max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初始化方法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176" y="1326996"/>
            <a:ext cx="10482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 function </a:t>
            </a:r>
            <a:r>
              <a:rPr lang="en-US" altLang="zh-CN" dirty="0" err="1"/>
              <a:t>initPool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for($i=0;$i&lt;$this-&gt;min;$i++){</a:t>
            </a:r>
          </a:p>
          <a:p>
            <a:r>
              <a:rPr lang="en-US" altLang="zh-CN" dirty="0"/>
              <a:t>        $</a:t>
            </a:r>
            <a:r>
              <a:rPr lang="en-US" altLang="zh-CN" dirty="0" err="1"/>
              <a:t>db</a:t>
            </a:r>
            <a:r>
              <a:rPr lang="en-US" altLang="zh-CN" dirty="0"/>
              <a:t>=$this-&gt;</a:t>
            </a:r>
            <a:r>
              <a:rPr lang="en-US" altLang="zh-CN" dirty="0" err="1"/>
              <a:t>newDB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$this-&gt;conns-&gt;push($</a:t>
            </a:r>
            <a:r>
              <a:rPr lang="en-US" altLang="zh-CN" dirty="0" err="1"/>
              <a:t>db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今天就到这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1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10463</TotalTime>
  <Words>420</Words>
  <Application>Microsoft Office PowerPoint</Application>
  <PresentationFormat>自定义</PresentationFormat>
  <Paragraphs>94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3_Office 主题​​</vt:lpstr>
      <vt:lpstr>PowerPoint 演示文稿</vt:lpstr>
      <vt:lpstr> </vt:lpstr>
      <vt:lpstr>看张图(粗糙)</vt:lpstr>
      <vt:lpstr>细化一些</vt:lpstr>
      <vt:lpstr>一眼就能想到的问题</vt:lpstr>
      <vt:lpstr> 放什么？PDO？还是swoole mysql client?</vt:lpstr>
      <vt:lpstr>放哪？</vt:lpstr>
      <vt:lpstr>第一步:先做基类</vt:lpstr>
      <vt:lpstr>第2步:初始化方法</vt:lpstr>
      <vt:lpstr>写个实际类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1183</cp:revision>
  <dcterms:created xsi:type="dcterms:W3CDTF">2016-05-22T15:40:23Z</dcterms:created>
  <dcterms:modified xsi:type="dcterms:W3CDTF">2019-05-06T15:55:03Z</dcterms:modified>
</cp:coreProperties>
</file>