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334" r:id="rId5"/>
    <p:sldId id="331" r:id="rId6"/>
    <p:sldId id="332" r:id="rId7"/>
    <p:sldId id="335" r:id="rId8"/>
    <p:sldId id="333" r:id="rId9"/>
    <p:sldId id="336" r:id="rId10"/>
    <p:sldId id="337" r:id="rId11"/>
    <p:sldId id="33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测试代码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for($i=0;$i&lt;5;$i++){</a:t>
            </a:r>
          </a:p>
          <a:p>
            <a:r>
              <a:rPr lang="en-US" altLang="zh-CN" dirty="0"/>
              <a:t>       go(function() use($</a:t>
            </a:r>
            <a:r>
              <a:rPr lang="en-US" altLang="zh-CN" dirty="0" err="1"/>
              <a:t>pool,$i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$conn=$pool-&gt;</a:t>
            </a:r>
            <a:r>
              <a:rPr lang="en-US" altLang="zh-CN" dirty="0" err="1"/>
              <a:t>getConnectoin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defer(function() use($</a:t>
            </a:r>
            <a:r>
              <a:rPr lang="en-US" altLang="zh-CN" dirty="0" err="1"/>
              <a:t>conn,$pool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$pool-&gt;close($conn);</a:t>
            </a:r>
          </a:p>
          <a:p>
            <a:r>
              <a:rPr lang="en-US" altLang="zh-CN" dirty="0"/>
              <a:t>           });</a:t>
            </a:r>
          </a:p>
          <a:p>
            <a:endParaRPr lang="en-US" altLang="zh-CN" dirty="0"/>
          </a:p>
          <a:p>
            <a:r>
              <a:rPr lang="en-US" altLang="zh-CN" dirty="0"/>
              <a:t>           $rows=$conn-&gt;query("select $i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var_dump</a:t>
            </a:r>
            <a:r>
              <a:rPr lang="en-US" altLang="zh-CN" dirty="0"/>
              <a:t>($rows);</a:t>
            </a:r>
          </a:p>
          <a:p>
            <a:endParaRPr lang="en-US" altLang="zh-CN" dirty="0"/>
          </a:p>
          <a:p>
            <a:r>
              <a:rPr lang="en-US" altLang="zh-CN" dirty="0"/>
              <a:t>       });</a:t>
            </a:r>
          </a:p>
          <a:p>
            <a:r>
              <a:rPr lang="en-US" altLang="zh-CN" dirty="0"/>
              <a:t>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数据库连接池</a:t>
            </a:r>
            <a:r>
              <a:rPr lang="en-US" altLang="zh-CN" sz="3600" dirty="0" smtClean="0"/>
              <a:t>(2):</a:t>
            </a:r>
            <a:r>
              <a:rPr lang="zh-CN" altLang="en-US" sz="3600" dirty="0" smtClean="0"/>
              <a:t>从池中获取连接、</a:t>
            </a:r>
            <a:r>
              <a:rPr lang="zh-CN" altLang="en-US" sz="3600" smtClean="0"/>
              <a:t>放回连接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上节课讲到了连接池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210012" y="1752599"/>
            <a:ext cx="5765180" cy="3746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67517" y="2726471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38651" y="2481145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67519" y="3888058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90798" y="3363951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538651" y="4046031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73485" y="1257300"/>
            <a:ext cx="2824972" cy="244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这是我们的程序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1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一</a:t>
            </a:r>
            <a:r>
              <a:rPr lang="zh-CN" altLang="en-US" dirty="0" smtClean="0"/>
              <a:t>眼就能想到的问题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、池里能放几个？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、放哪？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</a:rPr>
              <a:t>、放什么？</a:t>
            </a:r>
            <a:r>
              <a:rPr lang="en-US" altLang="zh-CN" dirty="0" smtClean="0">
                <a:solidFill>
                  <a:srgbClr val="FF0000"/>
                </a:solidFill>
              </a:rPr>
              <a:t>PDO</a:t>
            </a:r>
            <a:r>
              <a:rPr lang="zh-CN" altLang="en-US" dirty="0" smtClean="0">
                <a:solidFill>
                  <a:srgbClr val="FF0000"/>
                </a:solidFill>
              </a:rPr>
              <a:t>？还是</a:t>
            </a:r>
            <a:r>
              <a:rPr lang="en-US" altLang="zh-CN" dirty="0" err="1" smtClean="0">
                <a:solidFill>
                  <a:srgbClr val="FF0000"/>
                </a:solidFill>
              </a:rPr>
              <a:t>swoole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>
                <a:solidFill>
                  <a:srgbClr val="FF0000"/>
                </a:solidFill>
              </a:rPr>
              <a:t> client?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、最少放几个？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、最多放几个？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、怎么取？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、取了怎么放回去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、运行以什么形式运行？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上节课我们实现到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530" y="2062976"/>
            <a:ext cx="2107584" cy="197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zh-CN" b="1" dirty="0"/>
              <a:t>private $min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b="1" dirty="0"/>
              <a:t>private $max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dirty="0" smtClean="0"/>
              <a:t> </a:t>
            </a:r>
            <a:r>
              <a:rPr lang="nb-NO" altLang="zh-CN" b="1" dirty="0" smtClean="0"/>
              <a:t>private </a:t>
            </a:r>
            <a:r>
              <a:rPr lang="nb-NO" altLang="zh-CN" b="1" dirty="0"/>
              <a:t>$conns</a:t>
            </a:r>
            <a:r>
              <a:rPr lang="nb-NO" altLang="zh-CN" dirty="0"/>
              <a:t>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139" y="1561170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DBPool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91690" y="2252547"/>
            <a:ext cx="2335344" cy="11193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7720"/>
              </p:ext>
            </p:extLst>
          </p:nvPr>
        </p:nvGraphicFramePr>
        <p:xfrm>
          <a:off x="3381885" y="3665901"/>
          <a:ext cx="6103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0350" y="206297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怎么取出来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其实简单的 不能再简单了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直接用</a:t>
            </a:r>
            <a:r>
              <a:rPr lang="en-US" altLang="zh-CN" dirty="0" smtClean="0"/>
              <a:t>channel pop</a:t>
            </a:r>
            <a:r>
              <a:rPr lang="zh-CN" altLang="en-US" dirty="0" smtClean="0"/>
              <a:t>就行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public function </a:t>
            </a:r>
            <a:r>
              <a:rPr lang="en-US" altLang="zh-CN" dirty="0" err="1"/>
              <a:t>getConnectoin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return $this-&gt;conns-&gt;pop();</a:t>
            </a:r>
          </a:p>
          <a:p>
            <a:r>
              <a:rPr lang="en-US" altLang="zh-C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1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写个循环测试下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for($i=0;$i&lt;5;$i++){</a:t>
            </a:r>
          </a:p>
          <a:p>
            <a:r>
              <a:rPr lang="en-US" altLang="zh-CN" dirty="0"/>
              <a:t>       go(function() use($</a:t>
            </a:r>
            <a:r>
              <a:rPr lang="en-US" altLang="zh-CN" dirty="0" err="1"/>
              <a:t>pool,$i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$conn=$pool-&gt;</a:t>
            </a:r>
            <a:r>
              <a:rPr lang="en-US" altLang="zh-CN" dirty="0" err="1"/>
              <a:t>getConnectoin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$state=$conn-&gt;query("select $i");</a:t>
            </a:r>
          </a:p>
          <a:p>
            <a:r>
              <a:rPr lang="en-US" altLang="zh-CN" dirty="0"/>
              <a:t>             $state-&gt;</a:t>
            </a:r>
            <a:r>
              <a:rPr lang="en-US" altLang="zh-CN" dirty="0" err="1"/>
              <a:t>setFetchMode</a:t>
            </a:r>
            <a:r>
              <a:rPr lang="en-US" altLang="zh-CN" dirty="0"/>
              <a:t>(PDO::FETCH_ASSOC);</a:t>
            </a:r>
          </a:p>
          <a:p>
            <a:r>
              <a:rPr lang="en-US" altLang="zh-CN" dirty="0"/>
              <a:t>            $rows=$state-&gt;</a:t>
            </a:r>
            <a:r>
              <a:rPr lang="en-US" altLang="zh-CN" dirty="0" err="1"/>
              <a:t>fetchAll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var_dump</a:t>
            </a:r>
            <a:r>
              <a:rPr lang="en-US" altLang="zh-CN" dirty="0"/>
              <a:t>($rows);</a:t>
            </a:r>
          </a:p>
          <a:p>
            <a:r>
              <a:rPr lang="en-US" altLang="zh-CN" dirty="0"/>
              <a:t>       });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这里大家可以发现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一般情况下。</a:t>
            </a:r>
            <a:r>
              <a:rPr lang="en-US" altLang="zh-CN" dirty="0" smtClean="0"/>
              <a:t>PDO </a:t>
            </a:r>
            <a:r>
              <a:rPr lang="zh-CN" altLang="en-US" dirty="0" smtClean="0"/>
              <a:t>在执行完后 如果 引用</a:t>
            </a:r>
            <a:r>
              <a:rPr lang="en-US" altLang="zh-CN" dirty="0" smtClean="0"/>
              <a:t>conn</a:t>
            </a:r>
            <a:r>
              <a:rPr lang="zh-CN" altLang="en-US" dirty="0" smtClean="0"/>
              <a:t>的数量为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，则会被释放（手动释放，把</a:t>
            </a:r>
            <a:r>
              <a:rPr lang="en-US" altLang="zh-CN" dirty="0" smtClean="0"/>
              <a:t>$conn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</a:t>
            </a:r>
            <a:r>
              <a:rPr lang="zh-CN" altLang="en-US" dirty="0" smtClean="0">
                <a:solidFill>
                  <a:srgbClr val="FF0000"/>
                </a:solidFill>
              </a:rPr>
              <a:t>并不符合我们的连接池要求</a:t>
            </a:r>
            <a:r>
              <a:rPr lang="zh-CN" altLang="en-US" dirty="0" smtClean="0"/>
              <a:t>，因为这样连接池就空了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因此就要写个方法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function close($conn){</a:t>
            </a:r>
          </a:p>
          <a:p>
            <a:r>
              <a:rPr lang="en-US" altLang="zh-CN" dirty="0"/>
              <a:t>        return $this-&gt;conns-&gt;push($conn);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支持协程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/>
              <a:t>class </a:t>
            </a:r>
            <a:r>
              <a:rPr lang="en-US" altLang="zh-CN" dirty="0" err="1"/>
              <a:t>CoMySqlPool</a:t>
            </a:r>
            <a:r>
              <a:rPr lang="en-US" altLang="zh-CN" dirty="0"/>
              <a:t> extends </a:t>
            </a:r>
            <a:r>
              <a:rPr lang="en-US" altLang="zh-CN" dirty="0" err="1"/>
              <a:t>DBPool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public function __construct(</a:t>
            </a:r>
            <a:r>
              <a:rPr lang="en-US" altLang="zh-CN" dirty="0" err="1"/>
              <a:t>int</a:t>
            </a:r>
            <a:r>
              <a:rPr lang="en-US" altLang="zh-CN" dirty="0"/>
              <a:t> $min = 5, </a:t>
            </a:r>
            <a:r>
              <a:rPr lang="en-US" altLang="zh-CN" dirty="0" err="1"/>
              <a:t>int</a:t>
            </a:r>
            <a:r>
              <a:rPr lang="en-US" altLang="zh-CN" dirty="0"/>
              <a:t> $max = 10)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parent::__construct($min, $max);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protected function </a:t>
            </a:r>
            <a:r>
              <a:rPr lang="en-US" altLang="zh-CN" dirty="0" err="1"/>
              <a:t>newDB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$</a:t>
            </a:r>
            <a:r>
              <a:rPr lang="en-US" altLang="zh-CN" dirty="0" err="1"/>
              <a:t>mysql</a:t>
            </a:r>
            <a:r>
              <a:rPr lang="en-US" altLang="zh-CN" dirty="0"/>
              <a:t>=new \</a:t>
            </a:r>
            <a:r>
              <a:rPr lang="en-US" altLang="zh-CN" dirty="0" err="1"/>
              <a:t>Swoole</a:t>
            </a:r>
            <a:r>
              <a:rPr lang="en-US" altLang="zh-CN" dirty="0"/>
              <a:t>\</a:t>
            </a:r>
            <a:r>
              <a:rPr lang="en-US" altLang="zh-CN" dirty="0" err="1"/>
              <a:t>Coroutine</a:t>
            </a:r>
            <a:r>
              <a:rPr lang="en-US" altLang="zh-CN" dirty="0"/>
              <a:t>\MySQL();</a:t>
            </a:r>
          </a:p>
          <a:p>
            <a:r>
              <a:rPr lang="en-US" altLang="zh-CN" dirty="0"/>
              <a:t>        $</a:t>
            </a:r>
            <a:r>
              <a:rPr lang="en-US" altLang="zh-CN" dirty="0" err="1"/>
              <a:t>mysql</a:t>
            </a:r>
            <a:r>
              <a:rPr lang="en-US" altLang="zh-CN" dirty="0"/>
              <a:t>-&gt;connect([</a:t>
            </a:r>
          </a:p>
          <a:p>
            <a:r>
              <a:rPr lang="en-US" altLang="zh-CN" dirty="0"/>
              <a:t>            'host' =&gt; '192.168.29.1',</a:t>
            </a:r>
          </a:p>
          <a:p>
            <a:r>
              <a:rPr lang="en-US" altLang="zh-CN" dirty="0"/>
              <a:t>            'user' =&gt; '</a:t>
            </a:r>
            <a:r>
              <a:rPr lang="en-US" altLang="zh-CN" dirty="0" err="1"/>
              <a:t>shenyi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'password' =&gt; '123123',</a:t>
            </a:r>
          </a:p>
          <a:p>
            <a:r>
              <a:rPr lang="en-US" altLang="zh-CN" dirty="0"/>
              <a:t>            'database' =&gt; 'test',</a:t>
            </a:r>
          </a:p>
          <a:p>
            <a:r>
              <a:rPr lang="en-US" altLang="zh-CN" dirty="0"/>
              <a:t>        ]);</a:t>
            </a:r>
          </a:p>
          <a:p>
            <a:r>
              <a:rPr lang="en-US" altLang="zh-CN" dirty="0"/>
              <a:t>        return $</a:t>
            </a:r>
            <a:r>
              <a:rPr lang="en-US" altLang="zh-CN" dirty="0" err="1"/>
              <a:t>mysql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1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10788</TotalTime>
  <Words>506</Words>
  <Application>Microsoft Office PowerPoint</Application>
  <PresentationFormat>自定义</PresentationFormat>
  <Paragraphs>108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3_Office 主题​​</vt:lpstr>
      <vt:lpstr>PowerPoint 演示文稿</vt:lpstr>
      <vt:lpstr> </vt:lpstr>
      <vt:lpstr>上节课讲到了连接池</vt:lpstr>
      <vt:lpstr>一眼就能想到的问题</vt:lpstr>
      <vt:lpstr>上节课我们实现到</vt:lpstr>
      <vt:lpstr>怎么取出来</vt:lpstr>
      <vt:lpstr>写个循环测试下</vt:lpstr>
      <vt:lpstr>因此就要写个方法</vt:lpstr>
      <vt:lpstr>课后练习</vt:lpstr>
      <vt:lpstr>测试代码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1203</cp:revision>
  <dcterms:created xsi:type="dcterms:W3CDTF">2016-05-22T15:40:23Z</dcterms:created>
  <dcterms:modified xsi:type="dcterms:W3CDTF">2019-05-14T04:31:33Z</dcterms:modified>
</cp:coreProperties>
</file>