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32" r:id="rId5"/>
    <p:sldId id="335" r:id="rId6"/>
    <p:sldId id="33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练习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数据库连接池</a:t>
            </a:r>
            <a:r>
              <a:rPr lang="en-US" altLang="zh-CN" sz="3600" dirty="0" smtClean="0"/>
              <a:t>(3):</a:t>
            </a:r>
            <a:r>
              <a:rPr lang="zh-CN" altLang="en-US" sz="3600" dirty="0" smtClean="0"/>
              <a:t>取出连接时的判断</a:t>
            </a:r>
            <a:r>
              <a:rPr lang="en-US" altLang="zh-CN" sz="3600" dirty="0" smtClean="0"/>
              <a:t>(</a:t>
            </a:r>
            <a:r>
              <a:rPr lang="zh-CN" altLang="en-US" sz="3600" dirty="0"/>
              <a:t>连接</a:t>
            </a:r>
            <a:r>
              <a:rPr lang="zh-CN" altLang="en-US" sz="3600" dirty="0" smtClean="0"/>
              <a:t>池空状态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上节课我们实现到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34530" y="2062976"/>
            <a:ext cx="2107584" cy="197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altLang="zh-CN" b="1" dirty="0"/>
              <a:t>private $min</a:t>
            </a:r>
            <a:r>
              <a:rPr lang="nb-NO" altLang="zh-CN" dirty="0"/>
              <a:t>;</a:t>
            </a:r>
            <a:br>
              <a:rPr lang="nb-NO" altLang="zh-CN" dirty="0"/>
            </a:br>
            <a:r>
              <a:rPr lang="nb-NO" altLang="zh-CN" b="1" dirty="0"/>
              <a:t>private $max</a:t>
            </a:r>
            <a:r>
              <a:rPr lang="nb-NO" altLang="zh-CN" dirty="0"/>
              <a:t>;</a:t>
            </a:r>
            <a:br>
              <a:rPr lang="nb-NO" altLang="zh-CN" dirty="0"/>
            </a:br>
            <a:r>
              <a:rPr lang="nb-NO" altLang="zh-CN" dirty="0" smtClean="0"/>
              <a:t> </a:t>
            </a:r>
            <a:r>
              <a:rPr lang="nb-NO" altLang="zh-CN" b="1" dirty="0" smtClean="0"/>
              <a:t>private </a:t>
            </a:r>
            <a:r>
              <a:rPr lang="nb-NO" altLang="zh-CN" b="1" dirty="0"/>
              <a:t>$conns</a:t>
            </a:r>
            <a:r>
              <a:rPr lang="nb-NO" altLang="zh-CN" dirty="0"/>
              <a:t>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139" y="1561170"/>
            <a:ext cx="22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DBPool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91690" y="2252547"/>
            <a:ext cx="2335344" cy="11193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09847"/>
              </p:ext>
            </p:extLst>
          </p:nvPr>
        </p:nvGraphicFramePr>
        <p:xfrm>
          <a:off x="4563914" y="1930502"/>
          <a:ext cx="6103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00350" y="206297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84" y="3312194"/>
            <a:ext cx="5091113" cy="182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1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判断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46049" y="1773044"/>
            <a:ext cx="9378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如果初始化的几个连接都在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忙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。连接池 此时 就是空的</a:t>
            </a:r>
            <a:endParaRPr lang="en-US" altLang="zh-CN" dirty="0"/>
          </a:p>
          <a:p>
            <a:r>
              <a:rPr lang="zh-CN" altLang="en-US" dirty="0" smtClean="0"/>
              <a:t>因此首先要 判断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、是否为空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channel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isEmpty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、如果空 ，则要 判断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如果再创建一个，当前连接数</a:t>
            </a:r>
            <a:r>
              <a:rPr lang="en-US" altLang="zh-CN" dirty="0" smtClean="0"/>
              <a:t>+1 </a:t>
            </a:r>
            <a:r>
              <a:rPr lang="zh-CN" altLang="en-US" dirty="0" smtClean="0"/>
              <a:t>是否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zh-CN" altLang="en-US" dirty="0" smtClean="0"/>
              <a:t>最大连接数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1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代码改造部分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176" y="1326996"/>
            <a:ext cx="104821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、增加一个变量 记录  当前连接数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代码略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、取连接 部分 做判断</a:t>
            </a:r>
            <a:endParaRPr lang="en-US" altLang="zh-CN" dirty="0" smtClean="0"/>
          </a:p>
          <a:p>
            <a:r>
              <a:rPr lang="en-US" altLang="zh-CN" dirty="0"/>
              <a:t> if($this-&gt;conns-&gt;</a:t>
            </a:r>
            <a:r>
              <a:rPr lang="en-US" altLang="zh-CN" dirty="0" err="1"/>
              <a:t>isEmpty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    if($this-&gt;count&lt;$this-&gt;max){</a:t>
            </a:r>
          </a:p>
          <a:p>
            <a:r>
              <a:rPr lang="en-US" altLang="zh-CN" dirty="0"/>
              <a:t>               $</a:t>
            </a:r>
            <a:r>
              <a:rPr lang="en-US" altLang="zh-CN" dirty="0" err="1"/>
              <a:t>db</a:t>
            </a:r>
            <a:r>
              <a:rPr lang="en-US" altLang="zh-CN" dirty="0"/>
              <a:t>=$this-&gt;</a:t>
            </a:r>
            <a:r>
              <a:rPr lang="en-US" altLang="zh-CN" dirty="0" err="1"/>
              <a:t>newDB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$this-&gt;conns-&gt;push($</a:t>
            </a:r>
            <a:r>
              <a:rPr lang="en-US" altLang="zh-CN" dirty="0" err="1"/>
              <a:t>db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$this-&gt;count++;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        </a:t>
            </a:r>
            <a:endParaRPr lang="en-US" altLang="zh-CN" dirty="0" smtClean="0"/>
          </a:p>
          <a:p>
            <a:r>
              <a:rPr lang="en-US" altLang="zh-CN" dirty="0" smtClean="0"/>
              <a:t>return $this-&gt;conns-&gt;pop();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10935</TotalTime>
  <Words>212</Words>
  <Application>Microsoft Office PowerPoint</Application>
  <PresentationFormat>自定义</PresentationFormat>
  <Paragraphs>46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上节课我们实现到</vt:lpstr>
      <vt:lpstr>判断</vt:lpstr>
      <vt:lpstr>代码改造部分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1214</cp:revision>
  <dcterms:created xsi:type="dcterms:W3CDTF">2016-05-22T15:40:23Z</dcterms:created>
  <dcterms:modified xsi:type="dcterms:W3CDTF">2019-05-14T07:37:44Z</dcterms:modified>
</cp:coreProperties>
</file>