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265" r:id="rId3"/>
    <p:sldId id="314" r:id="rId4"/>
    <p:sldId id="332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练习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数据库连接池</a:t>
            </a:r>
            <a:r>
              <a:rPr lang="en-US" altLang="zh-CN" sz="3600" dirty="0" smtClean="0"/>
              <a:t>(4):</a:t>
            </a:r>
            <a:r>
              <a:rPr lang="zh-CN" altLang="en-US" sz="3600" dirty="0" smtClean="0"/>
              <a:t>取出连接时的判断</a:t>
            </a:r>
            <a:r>
              <a:rPr lang="en-US" altLang="zh-CN" sz="3600" dirty="0" smtClean="0"/>
              <a:t>(</a:t>
            </a:r>
            <a:r>
              <a:rPr lang="zh-CN" altLang="en-US" sz="3600" dirty="0"/>
              <a:t>连接</a:t>
            </a:r>
            <a:r>
              <a:rPr lang="zh-CN" altLang="en-US" sz="3600" dirty="0" smtClean="0"/>
              <a:t>池满状态</a:t>
            </a:r>
            <a:r>
              <a:rPr lang="en-US" altLang="zh-CN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上节课我们实现到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4530" y="2062976"/>
            <a:ext cx="2107584" cy="197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altLang="zh-CN" b="1" dirty="0"/>
              <a:t>private $min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b="1" dirty="0"/>
              <a:t>private $max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dirty="0" smtClean="0"/>
              <a:t> </a:t>
            </a:r>
            <a:r>
              <a:rPr lang="nb-NO" altLang="zh-CN" b="1" dirty="0" smtClean="0"/>
              <a:t>private </a:t>
            </a:r>
            <a:r>
              <a:rPr lang="nb-NO" altLang="zh-CN" b="1" dirty="0"/>
              <a:t>$conns</a:t>
            </a:r>
            <a:r>
              <a:rPr lang="nb-NO" altLang="zh-CN" dirty="0"/>
              <a:t>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139" y="1561170"/>
            <a:ext cx="22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DBPool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91690" y="2252547"/>
            <a:ext cx="2335344" cy="11193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09847"/>
              </p:ext>
            </p:extLst>
          </p:nvPr>
        </p:nvGraphicFramePr>
        <p:xfrm>
          <a:off x="4563914" y="1930502"/>
          <a:ext cx="6103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  <a:gridCol w="61036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00350" y="206297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80" y="3049858"/>
            <a:ext cx="8315641" cy="317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11072</TotalTime>
  <Words>75</Words>
  <Application>Microsoft Office PowerPoint</Application>
  <PresentationFormat>自定义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PowerPoint 演示文稿</vt:lpstr>
      <vt:lpstr> </vt:lpstr>
      <vt:lpstr>上节课我们实现到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1218</cp:revision>
  <dcterms:created xsi:type="dcterms:W3CDTF">2016-05-22T15:40:23Z</dcterms:created>
  <dcterms:modified xsi:type="dcterms:W3CDTF">2019-05-14T09:57:19Z</dcterms:modified>
</cp:coreProperties>
</file>