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14" r:id="rId4"/>
    <p:sldId id="333" r:id="rId5"/>
    <p:sldId id="334" r:id="rId6"/>
    <p:sldId id="336" r:id="rId7"/>
    <p:sldId id="33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woole.com/wiki/page/41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练习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数据库连接池</a:t>
            </a:r>
            <a:r>
              <a:rPr lang="en-US" altLang="zh-CN" sz="3600" dirty="0" smtClean="0"/>
              <a:t>(5):</a:t>
            </a:r>
            <a:r>
              <a:rPr lang="zh-CN" altLang="en-US" sz="3600" dirty="0" smtClean="0"/>
              <a:t>定时清除空闲连接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上节课我们实现到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34530" y="2062976"/>
            <a:ext cx="2107584" cy="197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altLang="zh-CN" b="1" dirty="0"/>
              <a:t>private $min</a:t>
            </a:r>
            <a:r>
              <a:rPr lang="nb-NO" altLang="zh-CN" dirty="0"/>
              <a:t>;</a:t>
            </a:r>
            <a:br>
              <a:rPr lang="nb-NO" altLang="zh-CN" dirty="0"/>
            </a:br>
            <a:r>
              <a:rPr lang="nb-NO" altLang="zh-CN" b="1" dirty="0"/>
              <a:t>private $max</a:t>
            </a:r>
            <a:r>
              <a:rPr lang="nb-NO" altLang="zh-CN" dirty="0"/>
              <a:t>;</a:t>
            </a:r>
            <a:br>
              <a:rPr lang="nb-NO" altLang="zh-CN" dirty="0"/>
            </a:br>
            <a:r>
              <a:rPr lang="nb-NO" altLang="zh-CN" dirty="0" smtClean="0"/>
              <a:t> </a:t>
            </a:r>
            <a:r>
              <a:rPr lang="nb-NO" altLang="zh-CN" b="1" dirty="0" smtClean="0"/>
              <a:t>private </a:t>
            </a:r>
            <a:r>
              <a:rPr lang="nb-NO" altLang="zh-CN" b="1" dirty="0"/>
              <a:t>$conns</a:t>
            </a:r>
            <a:r>
              <a:rPr lang="nb-NO" altLang="zh-CN" dirty="0"/>
              <a:t>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139" y="1561170"/>
            <a:ext cx="22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DBPool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91690" y="2252547"/>
            <a:ext cx="2335344" cy="11193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2378"/>
              </p:ext>
            </p:extLst>
          </p:nvPr>
        </p:nvGraphicFramePr>
        <p:xfrm>
          <a:off x="4563910" y="1930502"/>
          <a:ext cx="6966450" cy="66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5"/>
                <a:gridCol w="696645"/>
                <a:gridCol w="696645"/>
                <a:gridCol w="696645"/>
                <a:gridCol w="696645"/>
                <a:gridCol w="696645"/>
                <a:gridCol w="696645"/>
                <a:gridCol w="696645"/>
                <a:gridCol w="696645"/>
                <a:gridCol w="696645"/>
              </a:tblGrid>
              <a:tr h="667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db7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db6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00350" y="206297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59362" y="3278459"/>
            <a:ext cx="4869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 smtClean="0"/>
              <a:t>问题在于：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如果有那么段时间，没有这么多数据交互了。连接池存放较多的连接 也会造成内存较大等问题。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因此我们需要定期来清理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7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首先改造下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对象的性质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38104" y="1828800"/>
            <a:ext cx="98656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function </a:t>
            </a:r>
            <a:r>
              <a:rPr lang="en-US" altLang="zh-CN" dirty="0" err="1"/>
              <a:t>addDBToPool</a:t>
            </a:r>
            <a:r>
              <a:rPr lang="en-US" altLang="zh-CN" dirty="0"/>
              <a:t>(){ //</a:t>
            </a:r>
            <a:r>
              <a:rPr lang="zh-CN" altLang="en-US" dirty="0"/>
              <a:t>把对象加入池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try{</a:t>
            </a:r>
          </a:p>
          <a:p>
            <a:r>
              <a:rPr lang="en-US" altLang="zh-CN" dirty="0"/>
              <a:t>            $this-&gt;count++;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db</a:t>
            </a:r>
            <a:r>
              <a:rPr lang="en-US" altLang="zh-CN" dirty="0"/>
              <a:t>=$this-&gt;</a:t>
            </a:r>
            <a:r>
              <a:rPr lang="en-US" altLang="zh-CN" dirty="0" err="1"/>
              <a:t>newDB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if(!$</a:t>
            </a:r>
            <a:r>
              <a:rPr lang="en-US" altLang="zh-CN" dirty="0" err="1"/>
              <a:t>db</a:t>
            </a:r>
            <a:r>
              <a:rPr lang="en-US" altLang="zh-CN" dirty="0"/>
              <a:t>) throw  new \Exception("</a:t>
            </a:r>
            <a:r>
              <a:rPr lang="en-US" altLang="zh-CN" dirty="0" err="1"/>
              <a:t>db</a:t>
            </a:r>
            <a:r>
              <a:rPr lang="zh-CN" altLang="en-US" dirty="0"/>
              <a:t>创建错误</a:t>
            </a:r>
            <a:r>
              <a:rPr lang="en-US" altLang="zh-CN" dirty="0" smtClean="0"/>
              <a:t>");</a:t>
            </a:r>
          </a:p>
          <a:p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en-US" altLang="zh-CN" dirty="0" err="1">
                <a:solidFill>
                  <a:srgbClr val="FF0000"/>
                </a:solidFill>
              </a:rPr>
              <a:t>dbObject</a:t>
            </a:r>
            <a:r>
              <a:rPr lang="en-US" altLang="zh-CN" dirty="0">
                <a:solidFill>
                  <a:srgbClr val="FF0000"/>
                </a:solidFill>
              </a:rPr>
              <a:t>=new \</a:t>
            </a:r>
            <a:r>
              <a:rPr lang="en-US" altLang="zh-CN" dirty="0" err="1">
                <a:solidFill>
                  <a:srgbClr val="FF0000"/>
                </a:solidFill>
              </a:rPr>
              <a:t>stdClass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$</a:t>
            </a:r>
            <a:r>
              <a:rPr lang="en-US" altLang="zh-CN" dirty="0" err="1">
                <a:solidFill>
                  <a:srgbClr val="FF0000"/>
                </a:solidFill>
              </a:rPr>
              <a:t>dbObject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</a:rPr>
              <a:t>usedTime</a:t>
            </a:r>
            <a:r>
              <a:rPr lang="en-US" altLang="zh-CN" dirty="0">
                <a:solidFill>
                  <a:srgbClr val="FF0000"/>
                </a:solidFill>
              </a:rPr>
              <a:t>=time();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$</a:t>
            </a:r>
            <a:r>
              <a:rPr lang="en-US" altLang="zh-CN" dirty="0" err="1">
                <a:solidFill>
                  <a:srgbClr val="FF0000"/>
                </a:solidFill>
              </a:rPr>
              <a:t>dbObject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</a:rPr>
              <a:t>db</a:t>
            </a:r>
            <a:r>
              <a:rPr lang="en-US" altLang="zh-CN" dirty="0">
                <a:solidFill>
                  <a:srgbClr val="FF0000"/>
                </a:solidFill>
              </a:rPr>
              <a:t>=$</a:t>
            </a:r>
            <a:r>
              <a:rPr lang="en-US" altLang="zh-CN" dirty="0" err="1">
                <a:solidFill>
                  <a:srgbClr val="FF0000"/>
                </a:solidFill>
              </a:rPr>
              <a:t>db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        $this-&gt;conns-&gt;push($</a:t>
            </a:r>
            <a:r>
              <a:rPr lang="en-US" altLang="zh-CN" dirty="0" err="1"/>
              <a:t>dbObject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}catch (\Exception $ex){</a:t>
            </a:r>
          </a:p>
          <a:p>
            <a:r>
              <a:rPr lang="en-US" altLang="zh-CN" dirty="0"/>
              <a:t>            $this-&gt;count--;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改造</a:t>
            </a:r>
            <a:r>
              <a:rPr lang="en-US" altLang="zh-CN" dirty="0" err="1" smtClean="0"/>
              <a:t>getConnection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38104" y="1828800"/>
            <a:ext cx="98656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function </a:t>
            </a:r>
            <a:r>
              <a:rPr lang="en-US" altLang="zh-CN" dirty="0" err="1"/>
              <a:t>getConnection</a:t>
            </a:r>
            <a:r>
              <a:rPr lang="en-US" altLang="zh-CN" dirty="0"/>
              <a:t>(){//</a:t>
            </a:r>
            <a:r>
              <a:rPr lang="zh-CN" altLang="en-US" dirty="0"/>
              <a:t>取出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$</a:t>
            </a:r>
            <a:r>
              <a:rPr lang="en-US" altLang="zh-CN" dirty="0" err="1"/>
              <a:t>getObject</a:t>
            </a:r>
            <a:r>
              <a:rPr lang="en-US" altLang="zh-CN" dirty="0"/>
              <a:t>=false;</a:t>
            </a:r>
          </a:p>
          <a:p>
            <a:r>
              <a:rPr lang="en-US" altLang="zh-CN" dirty="0"/>
              <a:t>        if($this-&gt;conns-&gt;</a:t>
            </a:r>
            <a:r>
              <a:rPr lang="en-US" altLang="zh-CN" dirty="0" err="1"/>
              <a:t>isEmpty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    if($this-&gt;count&lt;$this-&gt;max){//</a:t>
            </a:r>
            <a:r>
              <a:rPr lang="zh-CN" altLang="en-US" dirty="0"/>
              <a:t>连接池没满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$this-&gt;</a:t>
            </a:r>
            <a:r>
              <a:rPr lang="en-US" altLang="zh-CN" dirty="0" err="1"/>
              <a:t>addDBToPool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    $</a:t>
            </a:r>
            <a:r>
              <a:rPr lang="en-US" altLang="zh-CN" dirty="0" err="1"/>
              <a:t>getObject</a:t>
            </a:r>
            <a:r>
              <a:rPr lang="en-US" altLang="zh-CN" dirty="0"/>
              <a:t>=$this-&gt;conns-&gt;pop();</a:t>
            </a:r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           }else{</a:t>
            </a:r>
          </a:p>
          <a:p>
            <a:r>
              <a:rPr lang="en-US" altLang="zh-CN" dirty="0"/>
              <a:t>                $</a:t>
            </a:r>
            <a:r>
              <a:rPr lang="en-US" altLang="zh-CN" dirty="0" err="1"/>
              <a:t>getObject</a:t>
            </a:r>
            <a:r>
              <a:rPr lang="en-US" altLang="zh-CN" dirty="0"/>
              <a:t>=$this-&gt;conns-&gt;pop(5);</a:t>
            </a:r>
          </a:p>
          <a:p>
            <a:endParaRPr lang="en-US" altLang="zh-CN" dirty="0"/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 $</a:t>
            </a:r>
            <a:r>
              <a:rPr lang="en-US" altLang="zh-CN" dirty="0" err="1"/>
              <a:t>getObject</a:t>
            </a:r>
            <a:r>
              <a:rPr lang="en-US" altLang="zh-CN" dirty="0"/>
              <a:t>= $this-&gt;conns-&gt;pop();</a:t>
            </a:r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       $</a:t>
            </a:r>
            <a:r>
              <a:rPr lang="en-US" altLang="zh-CN" dirty="0" err="1"/>
              <a:t>getObject</a:t>
            </a:r>
            <a:r>
              <a:rPr lang="en-US" altLang="zh-CN" dirty="0"/>
              <a:t>-&gt;</a:t>
            </a:r>
            <a:r>
              <a:rPr lang="en-US" altLang="zh-CN" dirty="0" err="1"/>
              <a:t>usedtime</a:t>
            </a:r>
            <a:r>
              <a:rPr lang="en-US" altLang="zh-CN" dirty="0"/>
              <a:t>=time();</a:t>
            </a:r>
          </a:p>
          <a:p>
            <a:r>
              <a:rPr lang="en-US" altLang="zh-CN" dirty="0"/>
              <a:t>        return $</a:t>
            </a:r>
            <a:r>
              <a:rPr lang="en-US" altLang="zh-CN" dirty="0" err="1"/>
              <a:t>getObject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9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/>
              <a:t>分几步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38104" y="1828800"/>
            <a:ext cx="9865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、设定一个定时器</a:t>
            </a:r>
            <a:endParaRPr lang="en-US" altLang="zh-CN" dirty="0" smtClean="0"/>
          </a:p>
          <a:p>
            <a:r>
              <a:rPr lang="en-US" altLang="zh-CN" dirty="0"/>
              <a:t>  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wiki.swoole.com/wiki/page/412.html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、约定一个阀值，如果 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里面的 连接对象数量 </a:t>
            </a:r>
            <a:r>
              <a:rPr lang="en-US" altLang="zh-CN" dirty="0" smtClean="0"/>
              <a:t>&lt;=min </a:t>
            </a:r>
            <a:r>
              <a:rPr lang="zh-CN" altLang="en-US" dirty="0" smtClean="0"/>
              <a:t>且</a:t>
            </a:r>
            <a:r>
              <a:rPr lang="en-US" altLang="zh-CN" dirty="0" smtClean="0"/>
              <a:t>&lt;max*0.6,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代表 数据库交互搞的有声有色的，不应该清理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、清理过程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1</a:t>
            </a:r>
            <a:r>
              <a:rPr lang="zh-CN" altLang="en-US" dirty="0" smtClean="0"/>
              <a:t>）把连接 一个个</a:t>
            </a:r>
            <a:r>
              <a:rPr lang="en-US" altLang="zh-CN" dirty="0" smtClean="0"/>
              <a:t>pop</a:t>
            </a:r>
            <a:r>
              <a:rPr lang="zh-CN" altLang="en-US" dirty="0" smtClean="0"/>
              <a:t>出来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2 )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time()-</a:t>
            </a:r>
            <a:r>
              <a:rPr lang="en-US" altLang="zh-CN" dirty="0" err="1" smtClean="0"/>
              <a:t>usedtime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idelTime</a:t>
            </a:r>
            <a:r>
              <a:rPr lang="en-US" altLang="zh-CN" dirty="0" smtClean="0"/>
              <a:t>  ,</a:t>
            </a:r>
            <a:r>
              <a:rPr lang="zh-CN" altLang="en-US" dirty="0" smtClean="0"/>
              <a:t>如果是则</a:t>
            </a:r>
            <a:r>
              <a:rPr lang="en-US" altLang="zh-CN" dirty="0" smtClean="0"/>
              <a:t>$this-&gt;count--; </a:t>
            </a:r>
            <a:r>
              <a:rPr lang="zh-CN" altLang="en-US" dirty="0" smtClean="0"/>
              <a:t>否则 放到数组</a:t>
            </a:r>
            <a:r>
              <a:rPr lang="zh-CN" altLang="en-US" dirty="0"/>
              <a:t>里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3)</a:t>
            </a:r>
            <a:r>
              <a:rPr lang="zh-CN" altLang="en-US" dirty="0" smtClean="0"/>
              <a:t>循环数组，再加入到 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3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11146</TotalTime>
  <Words>394</Words>
  <Application>Microsoft Office PowerPoint</Application>
  <PresentationFormat>自定义</PresentationFormat>
  <Paragraphs>83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PowerPoint 演示文稿</vt:lpstr>
      <vt:lpstr> </vt:lpstr>
      <vt:lpstr>上节课我们实现到</vt:lpstr>
      <vt:lpstr>首先改造下db对象的性质</vt:lpstr>
      <vt:lpstr>改造getConnection方法</vt:lpstr>
      <vt:lpstr>分几步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1235</cp:revision>
  <dcterms:created xsi:type="dcterms:W3CDTF">2016-05-22T15:40:23Z</dcterms:created>
  <dcterms:modified xsi:type="dcterms:W3CDTF">2019-05-14T11:43:18Z</dcterms:modified>
</cp:coreProperties>
</file>