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9"/>
  </p:notesMasterIdLst>
  <p:sldIdLst>
    <p:sldId id="265" r:id="rId3"/>
    <p:sldId id="314" r:id="rId4"/>
    <p:sldId id="334" r:id="rId5"/>
    <p:sldId id="336" r:id="rId6"/>
    <p:sldId id="335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.swoole.com/wiki/page/1487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老司机学</a:t>
            </a:r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Swoole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基础进阶篇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加</a:t>
            </a:r>
            <a:r>
              <a:rPr lang="zh-CN" altLang="en-US" sz="3600" dirty="0" smtClean="0"/>
              <a:t>课：</a:t>
            </a:r>
            <a:r>
              <a:rPr lang="en-US" altLang="zh-CN" sz="3600" dirty="0" err="1" smtClean="0"/>
              <a:t>swoole</a:t>
            </a:r>
            <a:r>
              <a:rPr lang="en-US" altLang="zh-CN" sz="3600" dirty="0" smtClean="0"/>
              <a:t> 4.4</a:t>
            </a:r>
            <a:r>
              <a:rPr lang="zh-CN" altLang="en-US" sz="3600" dirty="0" smtClean="0"/>
              <a:t>后的协程调度器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首先看这样一段代码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38104" y="1828800"/>
            <a:ext cx="9865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go(function(){</a:t>
            </a:r>
          </a:p>
          <a:p>
            <a:endParaRPr lang="en-US" altLang="zh-CN" dirty="0"/>
          </a:p>
          <a:p>
            <a:r>
              <a:rPr lang="en-US" altLang="zh-CN" dirty="0"/>
              <a:t>     echo "</a:t>
            </a:r>
            <a:r>
              <a:rPr lang="en-US" altLang="zh-CN" dirty="0" err="1"/>
              <a:t>aaaa</a:t>
            </a:r>
            <a:r>
              <a:rPr lang="en-US" altLang="zh-CN" dirty="0"/>
              <a:t>".PHP_EOL;</a:t>
            </a:r>
          </a:p>
          <a:p>
            <a:r>
              <a:rPr lang="en-US" altLang="zh-CN" dirty="0"/>
              <a:t> });</a:t>
            </a:r>
          </a:p>
          <a:p>
            <a:r>
              <a:rPr lang="en-US" altLang="zh-CN" dirty="0"/>
              <a:t> echo "</a:t>
            </a:r>
            <a:r>
              <a:rPr lang="en-US" altLang="zh-CN" dirty="0" err="1"/>
              <a:t>bbb</a:t>
            </a:r>
            <a:r>
              <a:rPr lang="en-US" altLang="zh-CN" dirty="0"/>
              <a:t>".PHP_EOL;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0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协程调度器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38104" y="1828800"/>
            <a:ext cx="986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https://wiki.swoole.com/wiki/page/1487.html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0" y="2614613"/>
            <a:ext cx="54102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9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marL="285750" indent="-285750"/>
            <a:r>
              <a:rPr lang="zh-CN" altLang="en-US" dirty="0" smtClean="0"/>
              <a:t>现在可以这么执行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38104" y="1828800"/>
            <a:ext cx="9865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sc</a:t>
            </a:r>
            <a:r>
              <a:rPr lang="en-US" altLang="zh-CN" dirty="0"/>
              <a:t>=new  \</a:t>
            </a:r>
            <a:r>
              <a:rPr lang="en-US" altLang="zh-CN" dirty="0" err="1"/>
              <a:t>Swoole</a:t>
            </a:r>
            <a:r>
              <a:rPr lang="en-US" altLang="zh-CN" dirty="0"/>
              <a:t>\</a:t>
            </a:r>
            <a:r>
              <a:rPr lang="en-US" altLang="zh-CN" dirty="0" err="1"/>
              <a:t>Coroutine</a:t>
            </a:r>
            <a:r>
              <a:rPr lang="en-US" altLang="zh-CN" dirty="0"/>
              <a:t>\Scheduler();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sc</a:t>
            </a:r>
            <a:r>
              <a:rPr lang="en-US" altLang="zh-CN" dirty="0"/>
              <a:t>-&gt;add(function(){</a:t>
            </a:r>
          </a:p>
          <a:p>
            <a:endParaRPr lang="en-US" altLang="zh-CN" dirty="0"/>
          </a:p>
          <a:p>
            <a:r>
              <a:rPr lang="en-US" altLang="zh-CN" dirty="0"/>
              <a:t>    echo "</a:t>
            </a:r>
            <a:r>
              <a:rPr lang="en-US" altLang="zh-CN" dirty="0" err="1"/>
              <a:t>aaaa</a:t>
            </a:r>
            <a:r>
              <a:rPr lang="en-US" altLang="zh-CN" dirty="0"/>
              <a:t>".PHP_EOL;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echo "</a:t>
            </a:r>
            <a:r>
              <a:rPr lang="en-US" altLang="zh-CN" dirty="0" err="1"/>
              <a:t>bbb</a:t>
            </a:r>
            <a:r>
              <a:rPr lang="en-US" altLang="zh-CN" dirty="0"/>
              <a:t>".PHP_EOL;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sc</a:t>
            </a:r>
            <a:r>
              <a:rPr lang="en-US" altLang="zh-CN" dirty="0"/>
              <a:t>-&gt;start();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3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11166</TotalTime>
  <Words>114</Words>
  <Application>Microsoft Office PowerPoint</Application>
  <PresentationFormat>自定义</PresentationFormat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3_Office 主题​​</vt:lpstr>
      <vt:lpstr>PowerPoint 演示文稿</vt:lpstr>
      <vt:lpstr> </vt:lpstr>
      <vt:lpstr>首先看这样一段代码</vt:lpstr>
      <vt:lpstr>协程调度器</vt:lpstr>
      <vt:lpstr>现在可以这么执行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1242</cp:revision>
  <dcterms:created xsi:type="dcterms:W3CDTF">2016-05-22T15:40:23Z</dcterms:created>
  <dcterms:modified xsi:type="dcterms:W3CDTF">2019-08-14T15:38:43Z</dcterms:modified>
</cp:coreProperties>
</file>