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4"/>
  </p:notesMasterIdLst>
  <p:sldIdLst>
    <p:sldId id="265" r:id="rId3"/>
    <p:sldId id="314" r:id="rId4"/>
    <p:sldId id="297" r:id="rId5"/>
    <p:sldId id="308" r:id="rId6"/>
    <p:sldId id="330" r:id="rId7"/>
    <p:sldId id="331" r:id="rId8"/>
    <p:sldId id="333" r:id="rId9"/>
    <p:sldId id="326" r:id="rId10"/>
    <p:sldId id="332" r:id="rId11"/>
    <p:sldId id="334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Swoole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基础进阶篇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8004"/>
            <a:ext cx="10515600" cy="1325563"/>
          </a:xfrm>
        </p:spPr>
        <p:txBody>
          <a:bodyPr/>
          <a:lstStyle/>
          <a:p>
            <a:r>
              <a:rPr lang="zh-CN" altLang="en-US" smtClean="0"/>
              <a:t>改成协程</a:t>
            </a:r>
            <a:endParaRPr lang="en-US"/>
          </a:p>
        </p:txBody>
      </p:sp>
      <p:sp>
        <p:nvSpPr>
          <p:cNvPr id="33" name="文本框 32"/>
          <p:cNvSpPr txBox="1"/>
          <p:nvPr/>
        </p:nvSpPr>
        <p:spPr>
          <a:xfrm>
            <a:off x="280553" y="1475509"/>
            <a:ext cx="10609119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altLang="zh-CN" sz="2800"/>
              <a:t>go(function(){</a:t>
            </a:r>
          </a:p>
          <a:p>
            <a:r>
              <a:rPr lang="nn-NO" altLang="zh-CN" sz="2800"/>
              <a:t>    for($i=1;$i&lt;=10;$i++){</a:t>
            </a:r>
          </a:p>
          <a:p>
            <a:r>
              <a:rPr lang="nn-NO" altLang="zh-CN" sz="2800"/>
              <a:t>        echo $i.PHP_EOL;</a:t>
            </a:r>
          </a:p>
          <a:p>
            <a:r>
              <a:rPr lang="nn-NO" altLang="zh-CN" sz="2800"/>
              <a:t>       \Swoole\Coroutine::sleep(1);</a:t>
            </a:r>
          </a:p>
          <a:p>
            <a:r>
              <a:rPr lang="nn-NO" altLang="zh-CN" sz="2800"/>
              <a:t>    }</a:t>
            </a:r>
          </a:p>
          <a:p>
            <a:r>
              <a:rPr lang="nn-NO" altLang="zh-CN" sz="280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2958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600" smtClean="0"/>
              <a:t>基于</a:t>
            </a:r>
            <a:r>
              <a:rPr lang="en-US" altLang="zh-CN" sz="3600" smtClean="0"/>
              <a:t>win+PHPStorm+Linux</a:t>
            </a:r>
            <a:r>
              <a:rPr lang="zh-CN" altLang="en-US" sz="3600" smtClean="0"/>
              <a:t>的推荐开发环境配置、第一段协程代码、</a:t>
            </a:r>
            <a:r>
              <a:rPr lang="en-US" altLang="zh-CN" sz="3600" smtClean="0"/>
              <a:t>sleep</a:t>
            </a:r>
            <a:r>
              <a:rPr lang="zh-CN" altLang="en-US" sz="3600" smtClean="0"/>
              <a:t>等</a:t>
            </a:r>
            <a:endParaRPr lang="en-US" altLang="zh-CN" sz="360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今天我们来配置下</a:t>
            </a:r>
            <a:r>
              <a:rPr lang="zh-CN" altLang="en-US" smtClean="0">
                <a:solidFill>
                  <a:srgbClr val="FF0000"/>
                </a:solidFill>
              </a:rPr>
              <a:t>开发</a:t>
            </a:r>
            <a:r>
              <a:rPr lang="zh-CN" altLang="en-US" smtClean="0"/>
              <a:t>环境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259773" y="1537855"/>
            <a:ext cx="106719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系统环境 请自行搭建，本课程使用的是</a:t>
            </a:r>
            <a:r>
              <a:rPr lang="en-US" altLang="zh-CN" smtClean="0"/>
              <a:t>Docker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大家可以自行搭建，也可以使用我做的一个学习环境镜像</a:t>
            </a:r>
            <a:endParaRPr lang="en-US" altLang="zh-CN" smtClean="0"/>
          </a:p>
          <a:p>
            <a:r>
              <a:rPr lang="en-US" altLang="zh-CN"/>
              <a:t>https://hub.docker.com/r/shenyisyn/swoole4.2.9/</a:t>
            </a:r>
          </a:p>
          <a:p>
            <a:r>
              <a:rPr lang="en-US" altLang="zh-CN" smtClean="0"/>
              <a:t> </a:t>
            </a:r>
            <a:endParaRPr lang="en-US" altLang="zh-CN"/>
          </a:p>
          <a:p>
            <a:r>
              <a:rPr lang="zh-CN" altLang="en-US"/>
              <a:t>基于</a:t>
            </a:r>
            <a:r>
              <a:rPr lang="en-US"/>
              <a:t>php7.2 alpine</a:t>
            </a:r>
            <a:r>
              <a:rPr lang="zh-CN" altLang="en-US"/>
              <a:t>镜像，</a:t>
            </a:r>
            <a:r>
              <a:rPr lang="en-US"/>
              <a:t>swoole </a:t>
            </a:r>
            <a:r>
              <a:rPr lang="en-US"/>
              <a:t>4.2.9 </a:t>
            </a:r>
            <a:endParaRPr lang="en-US" smtClean="0"/>
          </a:p>
          <a:p>
            <a:endParaRPr lang="en-US"/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接下来几步</a:t>
            </a:r>
            <a:r>
              <a:rPr lang="en-US" altLang="zh-CN" smtClean="0"/>
              <a:t>(</a:t>
            </a:r>
            <a:r>
              <a:rPr lang="zh-CN" altLang="en-US" smtClean="0"/>
              <a:t>虚拟机</a:t>
            </a:r>
            <a:r>
              <a:rPr lang="en-US" altLang="zh-CN" smtClean="0"/>
              <a:t>)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49382" y="1788757"/>
            <a:ext cx="9008918" cy="452431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smtClean="0"/>
              <a:t>首先 使用非</a:t>
            </a:r>
            <a:r>
              <a:rPr lang="en-US" altLang="zh-CN" sz="2400" smtClean="0"/>
              <a:t>Root</a:t>
            </a:r>
            <a:r>
              <a:rPr lang="zh-CN" altLang="en-US" sz="2400" smtClean="0"/>
              <a:t>账户</a:t>
            </a:r>
            <a:endParaRPr lang="en-US" altLang="zh-CN" sz="2400" smtClean="0"/>
          </a:p>
          <a:p>
            <a:r>
              <a:rPr lang="en-US" altLang="zh-CN" sz="2400" smtClean="0"/>
              <a:t>1</a:t>
            </a:r>
            <a:r>
              <a:rPr lang="zh-CN" altLang="en-US" sz="2400" smtClean="0"/>
              <a:t>、创建一个空文件夹，叫做 </a:t>
            </a:r>
            <a:r>
              <a:rPr lang="en-US" altLang="zh-CN" sz="2400" smtClean="0"/>
              <a:t>swooleadv</a:t>
            </a:r>
          </a:p>
          <a:p>
            <a:r>
              <a:rPr lang="en-US" altLang="zh-CN" sz="2400" smtClean="0"/>
              <a:t>2</a:t>
            </a:r>
            <a:r>
              <a:rPr lang="zh-CN" altLang="en-US" sz="2400" smtClean="0"/>
              <a:t>、请</a:t>
            </a:r>
            <a:r>
              <a:rPr lang="zh-CN" altLang="en-US" sz="2400" smtClean="0">
                <a:solidFill>
                  <a:srgbClr val="C00000"/>
                </a:solidFill>
              </a:rPr>
              <a:t>自行</a:t>
            </a:r>
            <a:r>
              <a:rPr lang="zh-CN" altLang="en-US" sz="2400" smtClean="0"/>
              <a:t>设置</a:t>
            </a:r>
            <a:r>
              <a:rPr lang="en-US" altLang="zh-CN" sz="2400" smtClean="0"/>
              <a:t>SSH</a:t>
            </a:r>
            <a:r>
              <a:rPr lang="zh-CN" altLang="en-US" sz="2400" smtClean="0"/>
              <a:t>权限和密码</a:t>
            </a:r>
            <a:r>
              <a:rPr lang="en-US" altLang="zh-CN" sz="2400" smtClean="0"/>
              <a:t>(</a:t>
            </a:r>
            <a:r>
              <a:rPr lang="zh-CN" altLang="en-US" sz="2400" smtClean="0">
                <a:solidFill>
                  <a:srgbClr val="C00000"/>
                </a:solidFill>
              </a:rPr>
              <a:t>重要、重要、重要</a:t>
            </a:r>
            <a:r>
              <a:rPr lang="en-US" altLang="zh-CN" sz="2400" smtClean="0"/>
              <a:t>,</a:t>
            </a:r>
            <a:r>
              <a:rPr lang="zh-CN" altLang="en-US" sz="2400" smtClean="0"/>
              <a:t>说三遍</a:t>
            </a:r>
            <a:r>
              <a:rPr lang="en-US" altLang="zh-CN" sz="2400" smtClean="0"/>
              <a:t>)</a:t>
            </a:r>
            <a:endParaRPr lang="en-US" altLang="zh-CN" sz="2400" smtClean="0"/>
          </a:p>
          <a:p>
            <a:r>
              <a:rPr lang="en-US" altLang="zh-CN" sz="2400" smtClean="0"/>
              <a:t> 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400" smtClean="0"/>
              <a:t>运行容器</a:t>
            </a:r>
            <a:endParaRPr lang="en-US" altLang="zh-CN" sz="2400" smtClean="0"/>
          </a:p>
          <a:p>
            <a:r>
              <a:rPr lang="en-US" altLang="zh-CN" sz="2400" smtClean="0"/>
              <a:t> </a:t>
            </a:r>
            <a:endParaRPr lang="en-US" altLang="zh-CN" sz="2400"/>
          </a:p>
          <a:p>
            <a:r>
              <a:rPr lang="en-US" altLang="zh-CN" sz="2400" smtClean="0"/>
              <a:t>#docker run </a:t>
            </a:r>
            <a:r>
              <a:rPr lang="en-US" altLang="zh-CN" sz="2400" smtClean="0">
                <a:solidFill>
                  <a:srgbClr val="C00000"/>
                </a:solidFill>
              </a:rPr>
              <a:t>-it </a:t>
            </a:r>
            <a:r>
              <a:rPr lang="en-US" altLang="zh-CN" sz="2400" smtClean="0"/>
              <a:t>--name swooletest \</a:t>
            </a:r>
          </a:p>
          <a:p>
            <a:r>
              <a:rPr lang="en-US" altLang="zh-CN" sz="2400" smtClean="0"/>
              <a:t> -v /home/shenyi/swooleadv:/pro \</a:t>
            </a:r>
          </a:p>
          <a:p>
            <a:r>
              <a:rPr lang="en-US" altLang="zh-CN" sz="2400"/>
              <a:t> </a:t>
            </a:r>
            <a:r>
              <a:rPr lang="en-US" altLang="zh-CN" sz="2400" smtClean="0"/>
              <a:t>-p 8085:80 \</a:t>
            </a:r>
          </a:p>
          <a:p>
            <a:r>
              <a:rPr lang="en-US" altLang="zh-CN" sz="2400"/>
              <a:t> </a:t>
            </a:r>
            <a:r>
              <a:rPr lang="en-US" altLang="zh-CN" sz="2400" smtClean="0"/>
              <a:t>shenyisyn/swoole4.2.9  sh</a:t>
            </a:r>
          </a:p>
          <a:p>
            <a:endParaRPr lang="en-US" altLang="zh-CN" sz="2400"/>
          </a:p>
          <a:p>
            <a:r>
              <a:rPr lang="zh-CN" altLang="en-US" sz="2400" smtClean="0"/>
              <a:t>退出容器后，执行</a:t>
            </a:r>
            <a:r>
              <a:rPr lang="en-US" altLang="zh-CN" sz="2400" smtClean="0"/>
              <a:t>docker start swooletest </a:t>
            </a:r>
            <a:r>
              <a:rPr lang="zh-CN" altLang="en-US" sz="2400" smtClean="0"/>
              <a:t>即可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3534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接下来几步</a:t>
            </a:r>
            <a:r>
              <a:rPr lang="en-US" altLang="zh-CN" smtClean="0"/>
              <a:t>(</a:t>
            </a:r>
            <a:r>
              <a:rPr lang="zh-CN" altLang="en-US" smtClean="0"/>
              <a:t>本地</a:t>
            </a:r>
            <a:r>
              <a:rPr lang="en-US" altLang="zh-CN" smtClean="0"/>
              <a:t>)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49382" y="1788757"/>
            <a:ext cx="9008918" cy="30469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smtClean="0"/>
              <a:t>1</a:t>
            </a:r>
            <a:r>
              <a:rPr lang="zh-CN" altLang="en-US" sz="2400" smtClean="0"/>
              <a:t>、创建一个 不带空格不带中文没有特殊字符的 空文件夹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zh-CN" altLang="en-US" sz="2400" smtClean="0"/>
              <a:t>譬如叫做</a:t>
            </a:r>
            <a:r>
              <a:rPr lang="en-US" altLang="zh-CN" sz="2400" smtClean="0"/>
              <a:t>d:\swoolepro</a:t>
            </a:r>
          </a:p>
          <a:p>
            <a:endParaRPr lang="en-US" altLang="zh-CN" sz="2400"/>
          </a:p>
          <a:p>
            <a:r>
              <a:rPr lang="en-US" altLang="zh-CN" sz="2400" smtClean="0"/>
              <a:t>2</a:t>
            </a:r>
            <a:r>
              <a:rPr lang="zh-CN" altLang="en-US" sz="2400" smtClean="0"/>
              <a:t>、使用</a:t>
            </a:r>
            <a:r>
              <a:rPr lang="en-US" altLang="zh-CN" sz="2400" smtClean="0"/>
              <a:t>PHPStorm</a:t>
            </a:r>
            <a:r>
              <a:rPr lang="zh-CN" altLang="en-US" sz="2400" smtClean="0"/>
              <a:t>打开 该文件夹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zh-CN" altLang="en-US" sz="2400" smtClean="0"/>
              <a:t>此时是一个空项目</a:t>
            </a:r>
            <a:endParaRPr lang="en-US" altLang="zh-CN" sz="2400" smtClean="0"/>
          </a:p>
          <a:p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46533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做设置</a:t>
            </a: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50" y="1460069"/>
            <a:ext cx="7903623" cy="531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6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en-US" altLang="zh-CN" smtClean="0"/>
              <a:t>PHPStorm</a:t>
            </a:r>
            <a:r>
              <a:rPr lang="zh-CN" altLang="en-US" smtClean="0"/>
              <a:t>支持提示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1569027"/>
            <a:ext cx="78070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来到这里</a:t>
            </a:r>
            <a:endParaRPr lang="en-US" altLang="zh-CN" smtClean="0"/>
          </a:p>
          <a:p>
            <a:endParaRPr lang="en-US"/>
          </a:p>
          <a:p>
            <a:r>
              <a:rPr lang="en-US"/>
              <a:t>https</a:t>
            </a:r>
            <a:r>
              <a:rPr lang="en-US"/>
              <a:t>://</a:t>
            </a:r>
            <a:r>
              <a:rPr lang="en-US" smtClean="0"/>
              <a:t>github.com/wudi/swoole-ide-helper</a:t>
            </a:r>
          </a:p>
          <a:p>
            <a:endParaRPr lang="en-US"/>
          </a:p>
          <a:p>
            <a:r>
              <a:rPr lang="zh-CN" altLang="en-US"/>
              <a:t>找</a:t>
            </a:r>
            <a:r>
              <a:rPr lang="zh-CN" altLang="en-US" smtClean="0"/>
              <a:t>个你喜欢文件夹把项目</a:t>
            </a:r>
            <a:r>
              <a:rPr lang="en-US" altLang="zh-CN" smtClean="0"/>
              <a:t>clone</a:t>
            </a:r>
            <a:r>
              <a:rPr lang="zh-CN" altLang="en-US" smtClean="0"/>
              <a:t>下来</a:t>
            </a:r>
            <a:endParaRPr lang="en-US" altLang="zh-CN" smtClean="0"/>
          </a:p>
          <a:p>
            <a:endParaRPr lang="en-US"/>
          </a:p>
          <a:p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40" y="3121736"/>
            <a:ext cx="4604024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1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8004"/>
            <a:ext cx="10515600" cy="1325563"/>
          </a:xfrm>
        </p:spPr>
        <p:txBody>
          <a:bodyPr/>
          <a:lstStyle/>
          <a:p>
            <a:r>
              <a:rPr lang="zh-CN" altLang="en-US"/>
              <a:t>写</a:t>
            </a:r>
            <a:r>
              <a:rPr lang="zh-CN" altLang="en-US"/>
              <a:t>第</a:t>
            </a:r>
            <a:r>
              <a:rPr lang="zh-CN" altLang="en-US" smtClean="0"/>
              <a:t>一段协程代码</a:t>
            </a:r>
            <a:endParaRPr lang="en-US"/>
          </a:p>
        </p:txBody>
      </p:sp>
      <p:sp>
        <p:nvSpPr>
          <p:cNvPr id="33" name="文本框 32"/>
          <p:cNvSpPr txBox="1"/>
          <p:nvPr/>
        </p:nvSpPr>
        <p:spPr>
          <a:xfrm>
            <a:off x="280553" y="1475509"/>
            <a:ext cx="1060911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创建协程 可以用  </a:t>
            </a:r>
            <a:r>
              <a:rPr lang="en-US" altLang="zh-CN" smtClean="0"/>
              <a:t>Coroutine</a:t>
            </a:r>
            <a:r>
              <a:rPr lang="en-US" altLang="zh-CN"/>
              <a:t>::create</a:t>
            </a:r>
            <a:r>
              <a:rPr lang="zh-CN" altLang="en-US"/>
              <a:t>或</a:t>
            </a:r>
            <a:r>
              <a:rPr lang="en-US" altLang="zh-CN" smtClean="0"/>
              <a:t>go </a:t>
            </a:r>
            <a:r>
              <a:rPr lang="zh-CN" altLang="en-US" smtClean="0"/>
              <a:t>（推荐后者，代码更简洁）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譬如有两个任务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1</a:t>
            </a:r>
            <a:r>
              <a:rPr lang="zh-CN" altLang="en-US" smtClean="0"/>
              <a:t>、从 </a:t>
            </a:r>
            <a:r>
              <a:rPr lang="en-US" altLang="zh-CN" smtClean="0"/>
              <a:t>1 </a:t>
            </a:r>
            <a:r>
              <a:rPr lang="zh-CN" altLang="en-US" smtClean="0"/>
              <a:t>输出到</a:t>
            </a:r>
            <a:r>
              <a:rPr lang="en-US" altLang="zh-CN" smtClean="0"/>
              <a:t>10 </a:t>
            </a:r>
            <a:r>
              <a:rPr lang="zh-CN" altLang="en-US" smtClean="0"/>
              <a:t>。每隔一秒输出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2</a:t>
            </a:r>
            <a:r>
              <a:rPr lang="zh-CN" altLang="en-US" smtClean="0"/>
              <a:t>、从 </a:t>
            </a:r>
            <a:r>
              <a:rPr lang="en-US" altLang="zh-CN" smtClean="0"/>
              <a:t>11</a:t>
            </a:r>
            <a:r>
              <a:rPr lang="zh-CN" altLang="en-US" smtClean="0"/>
              <a:t>输出到</a:t>
            </a:r>
            <a:r>
              <a:rPr lang="en-US" altLang="zh-CN" smtClean="0"/>
              <a:t>20</a:t>
            </a:r>
            <a:r>
              <a:rPr lang="zh-CN" altLang="en-US" smtClean="0"/>
              <a:t>，每隔一秒输出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5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8004"/>
            <a:ext cx="10515600" cy="1325563"/>
          </a:xfrm>
        </p:spPr>
        <p:txBody>
          <a:bodyPr/>
          <a:lstStyle/>
          <a:p>
            <a:r>
              <a:rPr lang="zh-CN" altLang="en-US" smtClean="0"/>
              <a:t>常规代码</a:t>
            </a:r>
            <a:endParaRPr lang="en-US"/>
          </a:p>
        </p:txBody>
      </p:sp>
      <p:sp>
        <p:nvSpPr>
          <p:cNvPr id="33" name="文本框 32"/>
          <p:cNvSpPr txBox="1"/>
          <p:nvPr/>
        </p:nvSpPr>
        <p:spPr>
          <a:xfrm>
            <a:off x="280553" y="1475509"/>
            <a:ext cx="10609119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altLang="zh-CN" sz="2800"/>
              <a:t>for($i=1;$i&lt;=10;$i++){</a:t>
            </a:r>
          </a:p>
          <a:p>
            <a:r>
              <a:rPr lang="nn-NO" altLang="zh-CN" sz="2800"/>
              <a:t>    echo $i.PHP_EOL;</a:t>
            </a:r>
          </a:p>
          <a:p>
            <a:r>
              <a:rPr lang="nn-NO" altLang="zh-CN" sz="2800"/>
              <a:t>    sleep(1);</a:t>
            </a:r>
          </a:p>
          <a:p>
            <a:r>
              <a:rPr lang="nn-NO" altLang="zh-CN" sz="2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780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8538</TotalTime>
  <Words>345</Words>
  <Application>Microsoft Office PowerPoint</Application>
  <PresentationFormat>宽屏</PresentationFormat>
  <Paragraphs>72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 Unicode MS</vt:lpstr>
      <vt:lpstr>宋体</vt:lpstr>
      <vt:lpstr>新宋体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 </vt:lpstr>
      <vt:lpstr>今天我们来配置下开发环境</vt:lpstr>
      <vt:lpstr>接下来几步(虚拟机)</vt:lpstr>
      <vt:lpstr>接下来几步(本地)</vt:lpstr>
      <vt:lpstr>做设置</vt:lpstr>
      <vt:lpstr>PHPStorm支持提示</vt:lpstr>
      <vt:lpstr>写第一段协程代码</vt:lpstr>
      <vt:lpstr>常规代码</vt:lpstr>
      <vt:lpstr>改成协程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1014</cp:revision>
  <dcterms:created xsi:type="dcterms:W3CDTF">2016-05-22T15:40:23Z</dcterms:created>
  <dcterms:modified xsi:type="dcterms:W3CDTF">2019-03-01T08:19:32Z</dcterms:modified>
</cp:coreProperties>
</file>