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0"/>
  </p:notesMasterIdLst>
  <p:sldIdLst>
    <p:sldId id="265" r:id="rId3"/>
    <p:sldId id="314" r:id="rId4"/>
    <p:sldId id="297" r:id="rId5"/>
    <p:sldId id="335" r:id="rId6"/>
    <p:sldId id="308" r:id="rId7"/>
    <p:sldId id="330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/>
  </p:normalViewPr>
  <p:slideViewPr>
    <p:cSldViewPr snapToGrid="0">
      <p:cViewPr varScale="1">
        <p:scale>
          <a:sx n="73" d="100"/>
          <a:sy n="73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老司机学</a:t>
            </a:r>
            <a:r>
              <a:rPr lang="en-US" altLang="zh-CN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Swoole</a:t>
            </a:r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之</a:t>
            </a:r>
            <a:endParaRPr lang="en-US" altLang="zh-CN" sz="480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ctr"/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基础进阶篇</a:t>
            </a:r>
            <a:endParaRPr lang="zh-CN" altLang="en-US" sz="4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/>
              <a:t>刻意训练自己的技术套路</a:t>
            </a:r>
            <a:endParaRPr lang="en-US" altLang="zh-CN" smtClean="0"/>
          </a:p>
          <a:p>
            <a:pPr marL="0" indent="0" algn="ctr">
              <a:buNone/>
            </a:pPr>
            <a:r>
              <a:rPr lang="zh-CN" altLang="en-US" smtClean="0"/>
              <a:t>讲师</a:t>
            </a:r>
            <a:r>
              <a:rPr lang="zh-CN" altLang="en-US" dirty="0" smtClean="0"/>
              <a:t>：沈逸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65" y="1352261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465" y="3022238"/>
            <a:ext cx="10905415" cy="117569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3600" smtClean="0"/>
              <a:t>协程通信之</a:t>
            </a:r>
            <a:r>
              <a:rPr lang="en-US" altLang="zh-CN" sz="3600" smtClean="0"/>
              <a:t>channel</a:t>
            </a:r>
            <a:r>
              <a:rPr lang="zh-CN" altLang="en-US" sz="3600" smtClean="0"/>
              <a:t>入门</a:t>
            </a:r>
            <a:r>
              <a:rPr lang="en-US" altLang="zh-CN" sz="3600" smtClean="0"/>
              <a:t>(1)</a:t>
            </a:r>
            <a:endParaRPr lang="en-US" altLang="zh-CN" sz="3600" smtClean="0"/>
          </a:p>
        </p:txBody>
      </p:sp>
    </p:spTree>
    <p:extLst>
      <p:ext uri="{BB962C8B-B14F-4D97-AF65-F5344CB8AC3E}">
        <p14:creationId xmlns:p14="http://schemas.microsoft.com/office/powerpoint/2010/main" val="362005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先看如下代码</a:t>
            </a:r>
            <a:endParaRPr lang="en-US"/>
          </a:p>
        </p:txBody>
      </p:sp>
      <p:sp>
        <p:nvSpPr>
          <p:cNvPr id="6" name="文本框 5"/>
          <p:cNvSpPr txBox="1"/>
          <p:nvPr/>
        </p:nvSpPr>
        <p:spPr>
          <a:xfrm>
            <a:off x="259773" y="1537855"/>
            <a:ext cx="106719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$count=0;</a:t>
            </a:r>
          </a:p>
          <a:p>
            <a:r>
              <a:rPr lang="en-US" altLang="zh-CN"/>
              <a:t>go(function() use</a:t>
            </a:r>
            <a:r>
              <a:rPr lang="en-US" altLang="zh-CN" smtClean="0"/>
              <a:t>($</a:t>
            </a:r>
            <a:r>
              <a:rPr lang="en-US" altLang="zh-CN"/>
              <a:t>count){</a:t>
            </a:r>
          </a:p>
          <a:p>
            <a:r>
              <a:rPr lang="en-US" altLang="zh-CN"/>
              <a:t>    for($i=1;$i</a:t>
            </a:r>
            <a:r>
              <a:rPr lang="en-US" altLang="zh-CN" smtClean="0"/>
              <a:t>&lt;=3;$</a:t>
            </a:r>
            <a:r>
              <a:rPr lang="en-US" altLang="zh-CN"/>
              <a:t>i++){</a:t>
            </a:r>
          </a:p>
          <a:p>
            <a:r>
              <a:rPr lang="en-US" altLang="zh-CN"/>
              <a:t>       $count=$count+$i;</a:t>
            </a:r>
          </a:p>
          <a:p>
            <a:r>
              <a:rPr lang="en-US" altLang="zh-CN"/>
              <a:t>    }</a:t>
            </a:r>
          </a:p>
          <a:p>
            <a:r>
              <a:rPr lang="en-US" altLang="zh-CN"/>
              <a:t>});</a:t>
            </a:r>
          </a:p>
          <a:p>
            <a:r>
              <a:rPr lang="en-US" altLang="zh-CN"/>
              <a:t> </a:t>
            </a:r>
          </a:p>
          <a:p>
            <a:r>
              <a:rPr lang="en-US" altLang="zh-CN"/>
              <a:t>echo $count.PHP_EOL</a:t>
            </a:r>
            <a:r>
              <a:rPr lang="en-US" altLang="zh-CN" smtClean="0"/>
              <a:t>;</a:t>
            </a:r>
          </a:p>
          <a:p>
            <a:endParaRPr lang="en-US"/>
          </a:p>
          <a:p>
            <a:r>
              <a:rPr lang="zh-CN" altLang="en-US" smtClean="0"/>
              <a:t>我们怎么在外部 输出</a:t>
            </a:r>
            <a:r>
              <a:rPr lang="en-US" altLang="zh-CN" smtClean="0"/>
              <a:t>$count</a:t>
            </a:r>
            <a:r>
              <a:rPr lang="zh-CN" altLang="en-US" smtClean="0"/>
              <a:t>值</a:t>
            </a:r>
            <a:r>
              <a:rPr lang="en-US" altLang="zh-CN" smtClean="0"/>
              <a:t>(</a:t>
            </a:r>
            <a:r>
              <a:rPr lang="zh-CN" altLang="en-US" smtClean="0"/>
              <a:t>思考下看视频解释</a:t>
            </a:r>
            <a:r>
              <a:rPr lang="en-US" altLang="zh-CN" smtClean="0"/>
              <a:t>)</a:t>
            </a:r>
            <a:r>
              <a:rPr lang="zh-CN" altLang="en-US" smtClean="0"/>
              <a:t>；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0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如果有两个协程</a:t>
            </a:r>
            <a:endParaRPr lang="en-US"/>
          </a:p>
        </p:txBody>
      </p:sp>
      <p:sp>
        <p:nvSpPr>
          <p:cNvPr id="6" name="文本框 5"/>
          <p:cNvSpPr txBox="1"/>
          <p:nvPr/>
        </p:nvSpPr>
        <p:spPr>
          <a:xfrm>
            <a:off x="259773" y="1537855"/>
            <a:ext cx="106719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go(function() use(&amp;$count){</a:t>
            </a:r>
          </a:p>
          <a:p>
            <a:r>
              <a:rPr lang="en-US" altLang="zh-CN"/>
              <a:t>    for($i=1;$i&lt;=3;$i++){</a:t>
            </a:r>
          </a:p>
          <a:p>
            <a:r>
              <a:rPr lang="en-US" altLang="zh-CN"/>
              <a:t>        $count=$count+$i;</a:t>
            </a:r>
          </a:p>
          <a:p>
            <a:r>
              <a:rPr lang="en-US" altLang="zh-CN"/>
              <a:t>        co::sleep(1);</a:t>
            </a:r>
          </a:p>
          <a:p>
            <a:r>
              <a:rPr lang="en-US" altLang="zh-CN"/>
              <a:t>    }</a:t>
            </a:r>
          </a:p>
          <a:p>
            <a:r>
              <a:rPr lang="en-US" altLang="zh-CN"/>
              <a:t>});</a:t>
            </a:r>
          </a:p>
          <a:p>
            <a:endParaRPr lang="en-US" altLang="zh-CN"/>
          </a:p>
          <a:p>
            <a:r>
              <a:rPr lang="en-US" altLang="zh-CN"/>
              <a:t>go(function() use($count){</a:t>
            </a:r>
          </a:p>
          <a:p>
            <a:r>
              <a:rPr lang="en-US" altLang="zh-CN"/>
              <a:t>       echo $count.PHP_EOL;</a:t>
            </a:r>
          </a:p>
          <a:p>
            <a:r>
              <a:rPr lang="en-US" altLang="zh-CN"/>
              <a:t>});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25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en-US" altLang="zh-CN" smtClean="0"/>
              <a:t>channel</a:t>
            </a:r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249382" y="1788757"/>
            <a:ext cx="9008918" cy="156966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zh-CN" altLang="en-US" sz="2400" smtClean="0"/>
              <a:t>文档：</a:t>
            </a:r>
            <a:endParaRPr lang="en-US" altLang="zh-CN" sz="2400" smtClean="0"/>
          </a:p>
          <a:p>
            <a:r>
              <a:rPr lang="en-US" altLang="zh-CN" sz="2400"/>
              <a:t>https://</a:t>
            </a:r>
            <a:r>
              <a:rPr lang="en-US" altLang="zh-CN" sz="2400" smtClean="0"/>
              <a:t>wiki.swoole.com/wiki/page/p-coroutine_channel.html</a:t>
            </a:r>
          </a:p>
          <a:p>
            <a:endParaRPr lang="en-US" altLang="zh-CN" sz="2400"/>
          </a:p>
          <a:p>
            <a:endParaRPr lang="en-US" altLang="zh-CN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14" y="3064208"/>
            <a:ext cx="8227944" cy="267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44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smtClean="0"/>
              <a:t>具体代码</a:t>
            </a:r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249382" y="1788757"/>
            <a:ext cx="9008918" cy="563231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/>
              <a:t>use Swoole\Coroutine as co;</a:t>
            </a:r>
          </a:p>
          <a:p>
            <a:r>
              <a:rPr lang="en-US" altLang="zh-CN" sz="2400"/>
              <a:t>$chan=new co\Channel(1);</a:t>
            </a:r>
          </a:p>
          <a:p>
            <a:r>
              <a:rPr lang="en-US" altLang="zh-CN" sz="2400"/>
              <a:t>$count=0;</a:t>
            </a:r>
          </a:p>
          <a:p>
            <a:endParaRPr lang="en-US" altLang="zh-CN" sz="2400"/>
          </a:p>
          <a:p>
            <a:r>
              <a:rPr lang="en-US" altLang="zh-CN" sz="2400"/>
              <a:t>go(function() use($count,$chan){</a:t>
            </a:r>
          </a:p>
          <a:p>
            <a:r>
              <a:rPr lang="en-US" altLang="zh-CN" sz="2400"/>
              <a:t>    for($i=1;$i&lt;=3;$i++){</a:t>
            </a:r>
          </a:p>
          <a:p>
            <a:r>
              <a:rPr lang="en-US" altLang="zh-CN" sz="2400"/>
              <a:t>        $count=$count+$i;</a:t>
            </a:r>
          </a:p>
          <a:p>
            <a:r>
              <a:rPr lang="en-US" altLang="zh-CN" sz="2400"/>
              <a:t>        co::sleep(1);</a:t>
            </a:r>
          </a:p>
          <a:p>
            <a:r>
              <a:rPr lang="en-US" altLang="zh-CN" sz="2400"/>
              <a:t>    }</a:t>
            </a:r>
          </a:p>
          <a:p>
            <a:r>
              <a:rPr lang="en-US" altLang="zh-CN" sz="2400"/>
              <a:t>    $chan-&gt;push($count);</a:t>
            </a:r>
          </a:p>
          <a:p>
            <a:r>
              <a:rPr lang="en-US" altLang="zh-CN" sz="2400"/>
              <a:t>});</a:t>
            </a:r>
          </a:p>
          <a:p>
            <a:endParaRPr lang="en-US" altLang="zh-CN" sz="2400"/>
          </a:p>
          <a:p>
            <a:r>
              <a:rPr lang="en-US" altLang="zh-CN" sz="2400"/>
              <a:t>go(function() use($chan){</a:t>
            </a:r>
          </a:p>
          <a:p>
            <a:r>
              <a:rPr lang="en-US" altLang="zh-CN" sz="2400"/>
              <a:t>       echo $chan-&gt;pop();</a:t>
            </a:r>
          </a:p>
          <a:p>
            <a:r>
              <a:rPr lang="en-US" altLang="zh-CN" sz="240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46533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606976586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8672</TotalTime>
  <Words>232</Words>
  <Application>Microsoft Office PowerPoint</Application>
  <PresentationFormat>宽屏</PresentationFormat>
  <Paragraphs>55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 Unicode MS</vt:lpstr>
      <vt:lpstr>宋体</vt:lpstr>
      <vt:lpstr>新宋体</vt:lpstr>
      <vt:lpstr>Arial</vt:lpstr>
      <vt:lpstr>Calibri</vt:lpstr>
      <vt:lpstr>Calibri Light</vt:lpstr>
      <vt:lpstr>Impact</vt:lpstr>
      <vt:lpstr>Wingdings</vt:lpstr>
      <vt:lpstr>Office 主题</vt:lpstr>
      <vt:lpstr>3_Office 主题​​</vt:lpstr>
      <vt:lpstr>PowerPoint 演示文稿</vt:lpstr>
      <vt:lpstr> </vt:lpstr>
      <vt:lpstr>先看如下代码</vt:lpstr>
      <vt:lpstr>如果有两个协程</vt:lpstr>
      <vt:lpstr>channel</vt:lpstr>
      <vt:lpstr>具体代码</vt:lpstr>
      <vt:lpstr>欢迎加入我们的QQ群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1035</cp:revision>
  <dcterms:created xsi:type="dcterms:W3CDTF">2016-05-22T15:40:23Z</dcterms:created>
  <dcterms:modified xsi:type="dcterms:W3CDTF">2019-03-04T15:53:27Z</dcterms:modified>
</cp:coreProperties>
</file>