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30" r:id="rId5"/>
    <p:sldId id="297" r:id="rId6"/>
    <p:sldId id="33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oole.com/wiki/page/100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协程的切换、手动挂起协程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看下面的代码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5209" y="1202077"/>
            <a:ext cx="9063091" cy="48936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go(function(){</a:t>
            </a:r>
          </a:p>
          <a:p>
            <a:r>
              <a:rPr lang="en-US" altLang="zh-CN" sz="2400" dirty="0"/>
              <a:t>    for($i=1;$i&lt;=10;$i++){</a:t>
            </a:r>
          </a:p>
          <a:p>
            <a:r>
              <a:rPr lang="en-US" altLang="zh-CN" sz="2400" dirty="0"/>
              <a:t>        echo $</a:t>
            </a:r>
            <a:r>
              <a:rPr lang="en-US" altLang="zh-CN" sz="2400" dirty="0" err="1"/>
              <a:t>i.PHP_EOL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go(function(){</a:t>
            </a:r>
          </a:p>
          <a:p>
            <a:r>
              <a:rPr lang="en-US" altLang="zh-CN" sz="2400" dirty="0"/>
              <a:t>    for($i=1;$i&lt;=10;$i++){</a:t>
            </a:r>
          </a:p>
          <a:p>
            <a:r>
              <a:rPr lang="en-US" altLang="zh-CN" sz="2400" dirty="0"/>
              <a:t>        echo 'a'.$</a:t>
            </a:r>
            <a:r>
              <a:rPr lang="en-US" altLang="zh-CN" sz="2400" dirty="0" err="1"/>
              <a:t>i.PHP_EOL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});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执行出来 什么效果</a:t>
            </a:r>
            <a:r>
              <a:rPr lang="en-US" altLang="zh-CN" sz="2400" dirty="0" smtClean="0"/>
              <a:t>?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所以一般要加一个</a:t>
            </a:r>
            <a:r>
              <a:rPr lang="en-US" altLang="zh-CN" dirty="0" smtClean="0"/>
              <a:t>co::sleep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go(function(){</a:t>
            </a:r>
          </a:p>
          <a:p>
            <a:r>
              <a:rPr lang="en-US" altLang="zh-CN" sz="2400" dirty="0"/>
              <a:t>    for($i=1;$i&lt;=10;$i++){</a:t>
            </a:r>
          </a:p>
          <a:p>
            <a:r>
              <a:rPr lang="en-US" altLang="zh-CN" sz="2400" dirty="0"/>
              <a:t>        echo $</a:t>
            </a:r>
            <a:r>
              <a:rPr lang="en-US" altLang="zh-CN" sz="2400" dirty="0" err="1"/>
              <a:t>i.PHP_EOL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co::sleep(0.1);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});</a:t>
            </a:r>
          </a:p>
          <a:p>
            <a:endParaRPr lang="en-US" sz="2400" dirty="0"/>
          </a:p>
          <a:p>
            <a:r>
              <a:rPr lang="zh-CN" altLang="en-US" sz="2400" dirty="0" smtClean="0"/>
              <a:t>这里我们使用 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阻塞，因此会引起协程的切换（进入调度队列）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zh-CN" altLang="en-US" sz="2400" dirty="0" smtClean="0"/>
              <a:t>原理如下</a:t>
            </a:r>
            <a:endParaRPr lang="en-US" sz="2400" dirty="0"/>
          </a:p>
          <a:p>
            <a:r>
              <a:rPr lang="en-US" sz="2400" dirty="0"/>
              <a:t>https://wiki.swoole.com/wiki/page/784.html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挂起进程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wiki.swoole.com/wiki/page/1001.html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我们来实现个功能</a:t>
            </a:r>
            <a:r>
              <a:rPr lang="en-US" altLang="zh-CN" dirty="0" smtClean="0"/>
              <a:t>:</a:t>
            </a:r>
          </a:p>
          <a:p>
            <a:endParaRPr lang="en-US" dirty="0"/>
          </a:p>
          <a:p>
            <a:r>
              <a:rPr lang="zh-CN" altLang="en-US" dirty="0" smtClean="0"/>
              <a:t>当数字输出到</a:t>
            </a:r>
            <a:r>
              <a:rPr lang="en-US" altLang="zh-CN" dirty="0" smtClean="0"/>
              <a:t>5 </a:t>
            </a:r>
            <a:r>
              <a:rPr lang="zh-CN" altLang="en-US" dirty="0" smtClean="0"/>
              <a:t>时，挂起，让其他协程执行。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cid</a:t>
            </a:r>
            <a:r>
              <a:rPr lang="en-US" altLang="zh-CN" dirty="0"/>
              <a:t>=go(function() {</a:t>
            </a:r>
          </a:p>
          <a:p>
            <a:endParaRPr lang="en-US" altLang="zh-CN" dirty="0"/>
          </a:p>
          <a:p>
            <a:r>
              <a:rPr lang="en-US" altLang="zh-CN" dirty="0"/>
              <a:t>    for ($i = 1; $i &lt;= 10; $i++) {</a:t>
            </a:r>
          </a:p>
          <a:p>
            <a:r>
              <a:rPr lang="en-US" altLang="zh-CN" dirty="0"/>
              <a:t>         if($i==6)</a:t>
            </a:r>
          </a:p>
          <a:p>
            <a:r>
              <a:rPr lang="en-US" altLang="zh-CN" dirty="0"/>
              <a:t>             co::yield();</a:t>
            </a:r>
          </a:p>
          <a:p>
            <a:r>
              <a:rPr lang="en-US" altLang="zh-CN" dirty="0"/>
              <a:t>         echo $</a:t>
            </a:r>
            <a:r>
              <a:rPr lang="en-US" altLang="zh-CN" dirty="0" err="1"/>
              <a:t>i.PHP_EOL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/>
              <a:t>go(function() use($</a:t>
            </a:r>
            <a:r>
              <a:rPr lang="en-US" altLang="zh-CN" dirty="0" err="1"/>
              <a:t>cid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for($i=1;$i&lt;=10;$i++){</a:t>
            </a:r>
          </a:p>
          <a:p>
            <a:r>
              <a:rPr lang="en-US" altLang="zh-CN" dirty="0"/>
              <a:t>        echo 'a'.$</a:t>
            </a:r>
            <a:r>
              <a:rPr lang="en-US" altLang="zh-CN" dirty="0" err="1"/>
              <a:t>i.PHP_EOL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co::resume($</a:t>
            </a:r>
            <a:r>
              <a:rPr lang="en-US" altLang="zh-CN" dirty="0" err="1"/>
              <a:t>cid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});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257</Words>
  <Application>Microsoft Office PowerPoint</Application>
  <PresentationFormat>自定义</PresentationFormat>
  <Paragraphs>62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看下面的代码</vt:lpstr>
      <vt:lpstr>所以一般要加一个co::sleep</vt:lpstr>
      <vt:lpstr>挂起进程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1056</cp:revision>
  <dcterms:created xsi:type="dcterms:W3CDTF">2016-05-22T15:40:23Z</dcterms:created>
  <dcterms:modified xsi:type="dcterms:W3CDTF">2019-03-12T14:02:09Z</dcterms:modified>
</cp:coreProperties>
</file>