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30" r:id="rId5"/>
    <p:sldId id="297" r:id="rId6"/>
    <p:sldId id="335" r:id="rId7"/>
    <p:sldId id="336" r:id="rId8"/>
    <p:sldId id="337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协程方式请求网页</a:t>
            </a:r>
            <a:r>
              <a:rPr lang="en-US" altLang="zh-CN" sz="3600" dirty="0" smtClean="0"/>
              <a:t>:curl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stream_</a:t>
            </a:r>
            <a:r>
              <a:rPr lang="en-US" altLang="zh-CN" sz="3600" dirty="0" err="1" smtClean="0"/>
              <a:t>socket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swoole</a:t>
            </a:r>
            <a:r>
              <a:rPr lang="en-US" altLang="zh-CN" sz="3600" smtClean="0"/>
              <a:t> http client</a:t>
            </a:r>
            <a:r>
              <a:rPr lang="zh-CN" altLang="en-US" sz="3600" dirty="0"/>
              <a:t>对比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做些准备工作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5209" y="1202077"/>
            <a:ext cx="9063091" cy="52629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&lt;?</a:t>
            </a:r>
            <a:r>
              <a:rPr lang="en-US" altLang="zh-CN" sz="2400" dirty="0" err="1"/>
              <a:t>php</a:t>
            </a:r>
            <a:endParaRPr lang="en-US" altLang="zh-CN" sz="2400" dirty="0"/>
          </a:p>
          <a:p>
            <a:r>
              <a:rPr lang="en-US" altLang="zh-CN" sz="2400" dirty="0"/>
              <a:t>$html=&lt;&lt;&lt;data</a:t>
            </a:r>
          </a:p>
          <a:p>
            <a:r>
              <a:rPr lang="en-US" altLang="zh-CN" sz="2400" dirty="0"/>
              <a:t>&lt;html&gt;</a:t>
            </a:r>
          </a:p>
          <a:p>
            <a:r>
              <a:rPr lang="en-US" altLang="zh-CN" sz="2400" dirty="0"/>
              <a:t> &lt;body&gt;</a:t>
            </a:r>
          </a:p>
          <a:p>
            <a:r>
              <a:rPr lang="en-US" altLang="zh-CN" sz="2400" dirty="0"/>
              <a:t>   this is my server;</a:t>
            </a:r>
          </a:p>
          <a:p>
            <a:r>
              <a:rPr lang="en-US" altLang="zh-CN" sz="2400" dirty="0"/>
              <a:t>&lt;/body&gt;</a:t>
            </a:r>
          </a:p>
          <a:p>
            <a:r>
              <a:rPr lang="en-US" altLang="zh-CN" sz="2400" dirty="0"/>
              <a:t>&lt;/html&gt;</a:t>
            </a:r>
          </a:p>
          <a:p>
            <a:r>
              <a:rPr lang="en-US" altLang="zh-CN" sz="2400" dirty="0"/>
              <a:t>data;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exit($html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随手创建一个譬如叫</a:t>
            </a:r>
            <a:r>
              <a:rPr lang="en-US" altLang="zh-CN" sz="2400" dirty="0" err="1" smtClean="0"/>
              <a:t>index.php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然后随便使用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或者 </a:t>
            </a:r>
            <a:r>
              <a:rPr lang="en-US" altLang="zh-CN" sz="2400" dirty="0" err="1" smtClean="0"/>
              <a:t>phpstudy</a:t>
            </a:r>
            <a:r>
              <a:rPr lang="zh-CN" altLang="en-US" sz="2400" dirty="0" smtClean="0"/>
              <a:t>套件启动一下网站（仅仅为了测试）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思考下传统的</a:t>
            </a:r>
            <a:r>
              <a:rPr lang="en-US" altLang="zh-CN" dirty="0" smtClean="0"/>
              <a:t>curl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</a:t>
            </a:r>
            <a:r>
              <a:rPr lang="en-US" altLang="zh-CN" sz="2400" dirty="0" err="1"/>
              <a:t>getHtml</a:t>
            </a:r>
            <a:r>
              <a:rPr lang="en-US" altLang="zh-CN" sz="2400" dirty="0"/>
              <a:t>($t=false){</a:t>
            </a:r>
          </a:p>
          <a:p>
            <a:r>
              <a:rPr lang="en-US" altLang="zh-CN" sz="2400" dirty="0"/>
              <a:t>    $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="http://192.168.29.1/";</a:t>
            </a:r>
          </a:p>
          <a:p>
            <a:r>
              <a:rPr lang="en-US" altLang="zh-CN" sz="2400" dirty="0"/>
              <a:t>    if($t) $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.="?".$t;</a:t>
            </a:r>
          </a:p>
          <a:p>
            <a:r>
              <a:rPr lang="en-US" altLang="zh-CN" sz="2400" dirty="0"/>
              <a:t>    $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curl_init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curl_setopt</a:t>
            </a:r>
            <a:r>
              <a:rPr lang="en-US" altLang="zh-CN" sz="2400" dirty="0"/>
              <a:t>($ch,CURLOPT_URL,$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curl_setopt</a:t>
            </a:r>
            <a:r>
              <a:rPr lang="en-US" altLang="zh-CN" sz="2400" dirty="0"/>
              <a:t>($ch,CURLOPT_RETURNTRANSFER,1);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curl_setopt</a:t>
            </a:r>
            <a:r>
              <a:rPr lang="en-US" altLang="zh-CN" sz="2400" dirty="0"/>
              <a:t>($ch,CURLOPT_HEADER,0);</a:t>
            </a:r>
          </a:p>
          <a:p>
            <a:r>
              <a:rPr lang="en-US" altLang="zh-CN" sz="2400" dirty="0"/>
              <a:t>    $ret = </a:t>
            </a:r>
            <a:r>
              <a:rPr lang="en-US" altLang="zh-CN" sz="2400" dirty="0" err="1"/>
              <a:t>curl_exec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curl_close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return  $ret;</a:t>
            </a:r>
          </a:p>
          <a:p>
            <a:r>
              <a:rPr lang="en-US" altLang="zh-C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代码走起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go(function(){</a:t>
            </a:r>
          </a:p>
          <a:p>
            <a:endParaRPr lang="en-US" altLang="zh-CN" dirty="0"/>
          </a:p>
          <a:p>
            <a:r>
              <a:rPr lang="en-US" altLang="zh-CN" dirty="0"/>
              <a:t>     echo </a:t>
            </a:r>
            <a:r>
              <a:rPr lang="en-US" altLang="zh-CN" dirty="0" err="1"/>
              <a:t>getHtml</a:t>
            </a:r>
            <a:r>
              <a:rPr lang="en-US" altLang="zh-CN" dirty="0"/>
              <a:t>("t=</a:t>
            </a:r>
            <a:r>
              <a:rPr lang="en-US" altLang="zh-CN" dirty="0" err="1"/>
              <a:t>shenyi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go(function(){</a:t>
            </a:r>
          </a:p>
          <a:p>
            <a:r>
              <a:rPr lang="en-US" altLang="zh-CN" dirty="0"/>
              <a:t>   echo  </a:t>
            </a:r>
            <a:r>
              <a:rPr lang="en-US" altLang="zh-CN" dirty="0" err="1"/>
              <a:t>getHtml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zh-CN" altLang="en-US" dirty="0" smtClean="0"/>
              <a:t>这里并没有起到协程效果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看文档：</a:t>
            </a:r>
            <a:r>
              <a:rPr lang="en-US" altLang="zh-CN" dirty="0"/>
              <a:t>https://wiki.swoole.com/wiki/page/965.html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/>
              <a:t>stream_socket_client</a:t>
            </a:r>
            <a:r>
              <a:rPr lang="zh-CN" altLang="en-US" dirty="0" smtClean="0"/>
              <a:t>试一下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getHtml2($t=false){</a:t>
            </a:r>
          </a:p>
          <a:p>
            <a:r>
              <a:rPr lang="en-US" altLang="zh-CN" dirty="0"/>
              <a:t>    $</a:t>
            </a:r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stream_socket_client</a:t>
            </a:r>
            <a:r>
              <a:rPr lang="en-US" altLang="zh-CN" dirty="0"/>
              <a:t>("</a:t>
            </a:r>
            <a:r>
              <a:rPr lang="en-US" altLang="zh-CN" dirty="0" err="1"/>
              <a:t>tcp</a:t>
            </a:r>
            <a:r>
              <a:rPr lang="en-US" altLang="zh-CN" dirty="0"/>
              <a:t>://192.168.29.1:80");</a:t>
            </a:r>
          </a:p>
          <a:p>
            <a:r>
              <a:rPr lang="en-US" altLang="zh-CN" dirty="0"/>
              <a:t>    $path="/";</a:t>
            </a:r>
          </a:p>
          <a:p>
            <a:r>
              <a:rPr lang="en-US" altLang="zh-CN" dirty="0"/>
              <a:t>    if($t) $path.="?".$t;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fwrite</a:t>
            </a:r>
            <a:r>
              <a:rPr lang="en-US" altLang="zh-CN" dirty="0"/>
              <a:t>($</a:t>
            </a:r>
            <a:r>
              <a:rPr lang="en-US" altLang="zh-CN" dirty="0" err="1"/>
              <a:t>fp</a:t>
            </a:r>
            <a:r>
              <a:rPr lang="en-US" altLang="zh-CN" dirty="0"/>
              <a:t>, "GET $path HTTP/1.0\r\</a:t>
            </a:r>
            <a:r>
              <a:rPr lang="en-US" altLang="zh-CN" dirty="0" err="1"/>
              <a:t>nAccept</a:t>
            </a:r>
            <a:r>
              <a:rPr lang="en-US" altLang="zh-CN" dirty="0"/>
              <a:t>: */*\r\n\r\n");</a:t>
            </a:r>
          </a:p>
          <a:p>
            <a:r>
              <a:rPr lang="en-US" altLang="zh-CN" dirty="0"/>
              <a:t>    $ret="";</a:t>
            </a:r>
          </a:p>
          <a:p>
            <a:r>
              <a:rPr lang="en-US" altLang="zh-CN" dirty="0"/>
              <a:t>    while (!</a:t>
            </a:r>
            <a:r>
              <a:rPr lang="en-US" altLang="zh-CN" dirty="0" err="1"/>
              <a:t>feof</a:t>
            </a:r>
            <a:r>
              <a:rPr lang="en-US" altLang="zh-CN" dirty="0"/>
              <a:t>($</a:t>
            </a:r>
            <a:r>
              <a:rPr lang="en-US" altLang="zh-CN" dirty="0" err="1"/>
              <a:t>fp</a:t>
            </a:r>
            <a:r>
              <a:rPr lang="en-US" altLang="zh-CN" dirty="0"/>
              <a:t>)) {</a:t>
            </a:r>
          </a:p>
          <a:p>
            <a:r>
              <a:rPr lang="en-US" altLang="zh-CN" dirty="0"/>
              <a:t>        $ret.=</a:t>
            </a:r>
            <a:r>
              <a:rPr lang="en-US" altLang="zh-CN" dirty="0" err="1"/>
              <a:t>fgets</a:t>
            </a:r>
            <a:r>
              <a:rPr lang="en-US" altLang="zh-CN" dirty="0"/>
              <a:t>($</a:t>
            </a:r>
            <a:r>
              <a:rPr lang="en-US" altLang="zh-CN" dirty="0" err="1"/>
              <a:t>fp</a:t>
            </a:r>
            <a:r>
              <a:rPr lang="en-US" altLang="zh-CN" dirty="0"/>
              <a:t>, 1024);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($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return $ret;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swoole</a:t>
            </a:r>
            <a:r>
              <a:rPr lang="zh-CN" altLang="en-US" dirty="0" smtClean="0"/>
              <a:t>专有的</a:t>
            </a:r>
            <a:r>
              <a:rPr lang="en-US" altLang="zh-CN" dirty="0" smtClean="0"/>
              <a:t>client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/>
              <a:t>use </a:t>
            </a:r>
            <a:r>
              <a:rPr lang="en-US" altLang="zh-CN" dirty="0" err="1"/>
              <a:t>Swoole</a:t>
            </a:r>
            <a:r>
              <a:rPr lang="en-US" altLang="zh-CN" dirty="0"/>
              <a:t>\</a:t>
            </a:r>
            <a:r>
              <a:rPr lang="en-US" altLang="zh-CN" dirty="0" err="1"/>
              <a:t>Coroutine</a:t>
            </a:r>
            <a:r>
              <a:rPr lang="en-US" altLang="zh-CN" dirty="0"/>
              <a:t>\Http\Client </a:t>
            </a:r>
            <a:r>
              <a:rPr lang="en-US" altLang="zh-CN" b="1" dirty="0"/>
              <a:t>as </a:t>
            </a:r>
            <a:r>
              <a:rPr lang="en-US" altLang="zh-CN" dirty="0" err="1"/>
              <a:t>httpClient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………</a:t>
            </a:r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/>
              <a:t>$client=new </a:t>
            </a:r>
            <a:r>
              <a:rPr lang="en-US" altLang="zh-CN" dirty="0" err="1"/>
              <a:t>httpClient</a:t>
            </a:r>
            <a:r>
              <a:rPr lang="en-US" altLang="zh-CN" dirty="0"/>
              <a:t>('192.168.29.1', 80);</a:t>
            </a:r>
          </a:p>
          <a:p>
            <a:r>
              <a:rPr lang="en-US" altLang="zh-CN" dirty="0" smtClean="0"/>
              <a:t>   </a:t>
            </a:r>
            <a:r>
              <a:rPr lang="en-US" altLang="zh-CN" dirty="0"/>
              <a:t>$client-&gt;get("/?t=</a:t>
            </a:r>
            <a:r>
              <a:rPr lang="en-US" altLang="zh-CN" dirty="0" err="1"/>
              <a:t>shenyi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echo $client-&gt;body;</a:t>
            </a:r>
          </a:p>
          <a:p>
            <a:r>
              <a:rPr lang="en-US" altLang="zh-CN" dirty="0" smtClean="0"/>
              <a:t>   </a:t>
            </a:r>
            <a:r>
              <a:rPr lang="en-US" altLang="zh-CN" dirty="0"/>
              <a:t>$client-&gt;close();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9477</TotalTime>
  <Words>337</Words>
  <Application>Microsoft Office PowerPoint</Application>
  <PresentationFormat>自定义</PresentationFormat>
  <Paragraphs>76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做些准备工作</vt:lpstr>
      <vt:lpstr>思考下传统的curl</vt:lpstr>
      <vt:lpstr>代码走起</vt:lpstr>
      <vt:lpstr>用stream_socket_client试一下</vt:lpstr>
      <vt:lpstr>使用swoole专有的client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1073</cp:revision>
  <dcterms:created xsi:type="dcterms:W3CDTF">2016-05-22T15:40:23Z</dcterms:created>
  <dcterms:modified xsi:type="dcterms:W3CDTF">2019-03-20T07:24:42Z</dcterms:modified>
</cp:coreProperties>
</file>