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8"/>
  </p:notesMasterIdLst>
  <p:sldIdLst>
    <p:sldId id="265" r:id="rId3"/>
    <p:sldId id="314" r:id="rId4"/>
    <p:sldId id="330" r:id="rId5"/>
    <p:sldId id="297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85" autoAdjust="0"/>
    <p:restoredTop sz="94660"/>
  </p:normalViewPr>
  <p:slideViewPr>
    <p:cSldViewPr snapToGrid="0">
      <p:cViewPr varScale="1">
        <p:scale>
          <a:sx n="83" d="100"/>
          <a:sy n="83" d="100"/>
        </p:scale>
        <p:origin x="-20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老司机学</a:t>
            </a:r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Swoole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基础进阶篇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65" y="3022238"/>
            <a:ext cx="10905415" cy="11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  </a:t>
            </a:r>
            <a:r>
              <a:rPr lang="zh-CN" altLang="en-US" sz="3600" dirty="0" smtClean="0"/>
              <a:t>使用</a:t>
            </a:r>
            <a:r>
              <a:rPr lang="en-US" altLang="zh-CN" sz="3600" dirty="0" smtClean="0"/>
              <a:t>channel</a:t>
            </a:r>
            <a:r>
              <a:rPr lang="zh-CN" altLang="en-US" sz="3600" dirty="0" smtClean="0"/>
              <a:t>多协程运行顺序控制的基本方法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首先看如下代码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195209" y="1202077"/>
            <a:ext cx="10387298" cy="452431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首先封装一个函数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/>
              <a:t>function query(array $</a:t>
            </a:r>
            <a:r>
              <a:rPr lang="en-US" altLang="zh-CN" sz="2400" dirty="0" err="1"/>
              <a:t>sqls</a:t>
            </a:r>
            <a:r>
              <a:rPr lang="en-US" altLang="zh-CN" sz="2400" dirty="0"/>
              <a:t>){</a:t>
            </a:r>
          </a:p>
          <a:p>
            <a:r>
              <a:rPr lang="en-US" altLang="zh-CN" sz="2400" dirty="0"/>
              <a:t>    $</a:t>
            </a:r>
            <a:r>
              <a:rPr lang="en-US" altLang="zh-CN" sz="2400" dirty="0" err="1"/>
              <a:t>mysql</a:t>
            </a:r>
            <a:r>
              <a:rPr lang="en-US" altLang="zh-CN" sz="2400" dirty="0"/>
              <a:t>=new co\MySQL();</a:t>
            </a:r>
          </a:p>
          <a:p>
            <a:r>
              <a:rPr lang="en-US" altLang="zh-CN" sz="2400" dirty="0"/>
              <a:t>    $conn=$</a:t>
            </a:r>
            <a:r>
              <a:rPr lang="en-US" altLang="zh-CN" sz="2400" dirty="0" err="1"/>
              <a:t>mysql</a:t>
            </a:r>
            <a:r>
              <a:rPr lang="en-US" altLang="zh-CN" sz="2400" dirty="0"/>
              <a:t>-&gt;connect(['host' =&gt; '192.168.29.1', 'user' =&gt; '</a:t>
            </a:r>
            <a:r>
              <a:rPr lang="en-US" altLang="zh-CN" sz="2400" dirty="0" err="1"/>
              <a:t>shenyi</a:t>
            </a:r>
            <a:r>
              <a:rPr lang="en-US" altLang="zh-CN" sz="2400" dirty="0"/>
              <a:t>', 'password' =&gt; '123123', 'database' =&gt; 'test',]);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foreach</a:t>
            </a:r>
            <a:r>
              <a:rPr lang="en-US" altLang="zh-CN" sz="2400" dirty="0"/>
              <a:t>($</a:t>
            </a:r>
            <a:r>
              <a:rPr lang="en-US" altLang="zh-CN" sz="2400" dirty="0" err="1"/>
              <a:t>sqls</a:t>
            </a:r>
            <a:r>
              <a:rPr lang="en-US" altLang="zh-CN" sz="2400" dirty="0"/>
              <a:t> as $</a:t>
            </a:r>
            <a:r>
              <a:rPr lang="en-US" altLang="zh-CN" sz="2400" dirty="0" err="1"/>
              <a:t>sql</a:t>
            </a:r>
            <a:r>
              <a:rPr lang="en-US" altLang="zh-CN" sz="2400" dirty="0"/>
              <a:t>){</a:t>
            </a:r>
          </a:p>
          <a:p>
            <a:r>
              <a:rPr lang="en-US" altLang="zh-CN" sz="2400" dirty="0"/>
              <a:t>        $statement=$</a:t>
            </a:r>
            <a:r>
              <a:rPr lang="en-US" altLang="zh-CN" sz="2400" dirty="0" err="1"/>
              <a:t>mysql</a:t>
            </a:r>
            <a:r>
              <a:rPr lang="en-US" altLang="zh-CN" sz="2400" dirty="0"/>
              <a:t>-&gt;prepare($</a:t>
            </a:r>
            <a:r>
              <a:rPr lang="en-US" altLang="zh-CN" sz="2400" dirty="0" err="1"/>
              <a:t>sql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        $rows=$statement-&gt;execute();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var_dump</a:t>
            </a:r>
            <a:r>
              <a:rPr lang="en-US" altLang="zh-CN" sz="2400" dirty="0"/>
              <a:t>($rows);</a:t>
            </a:r>
          </a:p>
          <a:p>
            <a:r>
              <a:rPr lang="en-US" altLang="zh-CN" sz="2400" dirty="0"/>
              <a:t>    }</a:t>
            </a:r>
          </a:p>
          <a:p>
            <a:r>
              <a:rPr lang="en-US" altLang="zh-CN" sz="2400" dirty="0"/>
              <a:t>}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6533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调用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9773" y="1537855"/>
            <a:ext cx="106719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go(function(){</a:t>
            </a:r>
          </a:p>
          <a:p>
            <a:r>
              <a:rPr lang="en-US" altLang="zh-CN" sz="2400" dirty="0"/>
              <a:t>    query(["select sleep(2)","select * from users where </a:t>
            </a:r>
            <a:r>
              <a:rPr lang="en-US" altLang="zh-CN" sz="2400" dirty="0" err="1"/>
              <a:t>user_id</a:t>
            </a:r>
            <a:r>
              <a:rPr lang="en-US" altLang="zh-CN" sz="2400" dirty="0"/>
              <a:t>=1"]);</a:t>
            </a:r>
          </a:p>
          <a:p>
            <a:r>
              <a:rPr lang="en-US" altLang="zh-CN" sz="2400" dirty="0"/>
              <a:t>});</a:t>
            </a:r>
          </a:p>
          <a:p>
            <a:r>
              <a:rPr lang="en-US" altLang="zh-CN" sz="2400" dirty="0"/>
              <a:t>go(function(){</a:t>
            </a:r>
          </a:p>
          <a:p>
            <a:r>
              <a:rPr lang="en-US" altLang="zh-CN" sz="2400" dirty="0"/>
              <a:t>    query(["select * from users where </a:t>
            </a:r>
            <a:r>
              <a:rPr lang="en-US" altLang="zh-CN" sz="2400" dirty="0" err="1"/>
              <a:t>user_id</a:t>
            </a:r>
            <a:r>
              <a:rPr lang="en-US" altLang="zh-CN" sz="2400" dirty="0"/>
              <a:t>=2"]);</a:t>
            </a:r>
          </a:p>
          <a:p>
            <a:r>
              <a:rPr lang="en-US" altLang="zh-CN" sz="2400" dirty="0" smtClean="0"/>
              <a:t>});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echo "</a:t>
            </a:r>
            <a:r>
              <a:rPr lang="en-US" sz="2400" dirty="0" err="1">
                <a:solidFill>
                  <a:srgbClr val="FF0000"/>
                </a:solidFill>
              </a:rPr>
              <a:t>done".PHP_EOL</a:t>
            </a:r>
            <a:r>
              <a:rPr lang="en-US" sz="2400" dirty="0" smtClean="0">
                <a:solidFill>
                  <a:srgbClr val="FF0000"/>
                </a:solidFill>
              </a:rPr>
              <a:t>;</a:t>
            </a:r>
          </a:p>
          <a:p>
            <a:endParaRPr lang="en-US" sz="2400" dirty="0"/>
          </a:p>
          <a:p>
            <a:r>
              <a:rPr lang="zh-CN" altLang="en-US" sz="2400" dirty="0" smtClean="0"/>
              <a:t>怎么让 协程执行完了 再 执行最后一句？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080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9811</TotalTime>
  <Words>178</Words>
  <Application>Microsoft Office PowerPoint</Application>
  <PresentationFormat>自定义</PresentationFormat>
  <Paragraphs>37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Office 主题</vt:lpstr>
      <vt:lpstr>3_Office 主题​​</vt:lpstr>
      <vt:lpstr>PowerPoint 演示文稿</vt:lpstr>
      <vt:lpstr> </vt:lpstr>
      <vt:lpstr>首先看如下代码</vt:lpstr>
      <vt:lpstr>调用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1095</cp:revision>
  <dcterms:created xsi:type="dcterms:W3CDTF">2016-05-22T15:40:23Z</dcterms:created>
  <dcterms:modified xsi:type="dcterms:W3CDTF">2019-04-03T06:58:31Z</dcterms:modified>
</cp:coreProperties>
</file>